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2" r:id="rId6"/>
    <p:sldId id="264" r:id="rId7"/>
    <p:sldId id="267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58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12" Type="http://schemas.microsoft.com/office/2007/relationships/hdphoto" Target="../media/hdphoto4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0.jpeg"/><Relationship Id="rId5" Type="http://schemas.openxmlformats.org/officeDocument/2006/relationships/image" Target="../media/image7.png"/><Relationship Id="rId10" Type="http://schemas.microsoft.com/office/2007/relationships/hdphoto" Target="../media/hdphoto3.wdp"/><Relationship Id="rId4" Type="http://schemas.openxmlformats.org/officeDocument/2006/relationships/image" Target="../media/image3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5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5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гор\Downloads\1610217780_23-p-fon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5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6" y="404664"/>
            <a:ext cx="3842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МДОУ № 19 «Березка» ЯМР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3166" y="1758021"/>
            <a:ext cx="63367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3399"/>
                </a:solidFill>
                <a:latin typeface="Bahnschrift SemiLight SemiConde" panose="020B0502040204020203" pitchFamily="34" charset="0"/>
              </a:rPr>
              <a:t>«Театр начинается </a:t>
            </a:r>
          </a:p>
          <a:p>
            <a:pPr algn="ctr"/>
            <a:r>
              <a:rPr lang="ru-RU" sz="4000" b="1" dirty="0" smtClean="0">
                <a:solidFill>
                  <a:srgbClr val="003399"/>
                </a:solidFill>
                <a:latin typeface="Bahnschrift SemiLight SemiConde" panose="020B0502040204020203" pitchFamily="34" charset="0"/>
              </a:rPr>
              <a:t>с вешалки, а детский сад </a:t>
            </a:r>
          </a:p>
          <a:p>
            <a:pPr algn="ctr"/>
            <a:r>
              <a:rPr lang="ru-RU" sz="4000" b="1" dirty="0" smtClean="0">
                <a:solidFill>
                  <a:srgbClr val="003399"/>
                </a:solidFill>
                <a:latin typeface="Bahnschrift SemiLight SemiConde" panose="020B0502040204020203" pitchFamily="34" charset="0"/>
              </a:rPr>
              <a:t>с приёмной детей»</a:t>
            </a:r>
            <a:endParaRPr lang="ru-RU" sz="4000" b="1" dirty="0">
              <a:solidFill>
                <a:srgbClr val="003399"/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4509476"/>
            <a:ext cx="417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Arial Black" panose="020B0A04020102020204" pitchFamily="34" charset="0"/>
              </a:rPr>
              <a:t>Подготовила: </a:t>
            </a:r>
            <a:r>
              <a:rPr lang="ru-RU" sz="2000" b="1" dirty="0" err="1" smtClean="0">
                <a:latin typeface="Arial Black" panose="020B0A04020102020204" pitchFamily="34" charset="0"/>
              </a:rPr>
              <a:t>Сероева</a:t>
            </a:r>
            <a:r>
              <a:rPr lang="ru-RU" sz="2000" b="1" dirty="0" smtClean="0">
                <a:latin typeface="Arial Black" panose="020B0A04020102020204" pitchFamily="34" charset="0"/>
              </a:rPr>
              <a:t> Н.С.</a:t>
            </a:r>
            <a:endParaRPr lang="ru-RU" sz="2000" b="1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6738" y="6093296"/>
            <a:ext cx="214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 Black" panose="020B0A04020102020204" pitchFamily="34" charset="0"/>
              </a:rPr>
              <a:t>а</a:t>
            </a:r>
            <a:r>
              <a:rPr lang="ru-RU" b="1" dirty="0" smtClean="0">
                <a:latin typeface="Arial Black" panose="020B0A04020102020204" pitchFamily="34" charset="0"/>
              </a:rPr>
              <a:t>прель, 2025 г.</a:t>
            </a:r>
            <a:endParaRPr lang="ru-RU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436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гор\Downloads\1610217780_23-p-fon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83" y="-1985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Егор\Desktop\IMG_20250417_070609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8400" y="-16078200"/>
            <a:ext cx="5400000" cy="72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гор\Desktop\IMG_20250417_0707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8400" y="-16078200"/>
            <a:ext cx="8100000" cy="10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2206898"/>
            <a:ext cx="4968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СПАСИБО </a:t>
            </a:r>
          </a:p>
          <a:p>
            <a:pPr algn="ctr"/>
            <a:r>
              <a:rPr lang="ru-RU" sz="4800" b="1" dirty="0" smtClean="0"/>
              <a:t>ЗА </a:t>
            </a:r>
          </a:p>
          <a:p>
            <a:pPr algn="ctr"/>
            <a:r>
              <a:rPr lang="ru-RU" sz="4800" b="1" dirty="0" smtClean="0"/>
              <a:t>ВНИМАНИЕ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12431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гор\Downloads\1610217780_23-p-fon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Егор\Desktop\IMG_20250417_070609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8400" y="-16078200"/>
            <a:ext cx="5400000" cy="72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гор\Desktop\IMG_20250417_0707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8400" y="-16078200"/>
            <a:ext cx="8100000" cy="10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50117"/>
            <a:ext cx="2982491" cy="4357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Егор\Desktop\UyS-N4jf9Ggfq6djvS9--T51nOTzqSEvlbmqft_Wpex7dUCqZXO5rcdc5JKtn5zLYBQDr7kYmRLnJ3wBBPKGejD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42" y="548680"/>
            <a:ext cx="4094941" cy="544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21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гор\Downloads\1610217780_23-p-fon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83" y="-1985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Егор\Desktop\IMG_20250417_070609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8400" y="-16078200"/>
            <a:ext cx="5400000" cy="72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гор\Desktop\IMG_20250417_0707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8400" y="-16078200"/>
            <a:ext cx="8100000" cy="10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Егор\Desktop\IMG_20250417_0707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069" y="432818"/>
            <a:ext cx="4464496" cy="595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94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гор\Downloads\1610217780_23-p-fon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83" y="-1985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Егор\Desktop\IMG_20250417_070609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8400" y="-16078200"/>
            <a:ext cx="5400000" cy="72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гор\Desktop\IMG_20250417_0707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8400" y="-16078200"/>
            <a:ext cx="8100000" cy="10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01268"/>
            <a:ext cx="2160240" cy="28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Егор\Desktop\IMG_20250417_070653 - копия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82745"/>
            <a:ext cx="3893113" cy="291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45024"/>
            <a:ext cx="3024187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C:\Users\Егор\Desktop\IMG_20250417_070840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659"/>
          <a:stretch/>
        </p:blipFill>
        <p:spPr bwMode="auto">
          <a:xfrm>
            <a:off x="4716016" y="3615582"/>
            <a:ext cx="3983661" cy="272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54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гор\Downloads\1610217780_23-p-fon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83" y="-1985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Егор\Desktop\IMG_20250417_070609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8400" y="-16078200"/>
            <a:ext cx="5400000" cy="72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гор\Desktop\IMG_20250417_0707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8400" y="-16078200"/>
            <a:ext cx="8100000" cy="10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Егор\Desktop\IMG_20250417_145914 - копия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2"/>
          <a:stretch/>
        </p:blipFill>
        <p:spPr bwMode="auto">
          <a:xfrm>
            <a:off x="1487653" y="836712"/>
            <a:ext cx="6126657" cy="544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65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гор\Downloads\1610217780_23-p-fon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83" y="-1985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Егор\Desktop\IMG_20250417_070609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8400" y="-16078200"/>
            <a:ext cx="5400000" cy="72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гор\Desktop\IMG_20250417_0707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8400" y="-16078200"/>
            <a:ext cx="8100000" cy="10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Егор\Desktop\IMG_20250417_070809 -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672213"/>
            <a:ext cx="3735257" cy="498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2792266" cy="372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0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гор\Downloads\1610217780_23-p-fon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83" y="-1985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Егор\Desktop\IMG_20250417_070609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8400" y="-16078200"/>
            <a:ext cx="5400000" cy="72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гор\Desktop\IMG_20250417_0707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8400" y="-16078200"/>
            <a:ext cx="8100000" cy="10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Егор\Desktop\IMG_20250417_070809 -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672213"/>
            <a:ext cx="3735257" cy="498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2792266" cy="372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39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гор\Downloads\1610217780_23-p-fon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83" y="-1985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Егор\Desktop\IMG_20250417_070609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8400" y="-16078200"/>
            <a:ext cx="5400000" cy="72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гор\Desktop\IMG_20250417_0707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8400" y="-16078200"/>
            <a:ext cx="8100000" cy="10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Егор\Desktop\ukVfwuOr56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6" t="6692" r="14964" b="42529"/>
          <a:stretch/>
        </p:blipFill>
        <p:spPr bwMode="auto">
          <a:xfrm>
            <a:off x="1475656" y="620688"/>
            <a:ext cx="6260227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24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гор\Downloads\1610217780_23-p-fon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83" y="-1985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Егор\Desktop\IMG_20250417_070609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8400" y="-16078200"/>
            <a:ext cx="5400000" cy="72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гор\Desktop\IMG_20250417_0707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8400" y="-16078200"/>
            <a:ext cx="8100000" cy="10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09323"/>
            <a:ext cx="2721444" cy="3627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 descr="C:\Users\Егор\Desktop\DKliyMDlvo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90" y="620687"/>
            <a:ext cx="4058182" cy="541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6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33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Егор</dc:creator>
  <cp:lastModifiedBy>Егор</cp:lastModifiedBy>
  <cp:revision>6</cp:revision>
  <dcterms:created xsi:type="dcterms:W3CDTF">2025-04-18T04:01:25Z</dcterms:created>
  <dcterms:modified xsi:type="dcterms:W3CDTF">2025-04-18T04:57:49Z</dcterms:modified>
</cp:coreProperties>
</file>