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7" r:id="rId2"/>
    <p:sldId id="466" r:id="rId3"/>
    <p:sldId id="469" r:id="rId4"/>
    <p:sldId id="448" r:id="rId5"/>
    <p:sldId id="449" r:id="rId6"/>
    <p:sldId id="458" r:id="rId7"/>
    <p:sldId id="456" r:id="rId8"/>
    <p:sldId id="454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CC66FF"/>
    <a:srgbClr val="800080"/>
    <a:srgbClr val="00CCFF"/>
    <a:srgbClr val="EAEC9A"/>
    <a:srgbClr val="82D933"/>
    <a:srgbClr val="FF5050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28" autoAdjust="0"/>
  </p:normalViewPr>
  <p:slideViewPr>
    <p:cSldViewPr>
      <p:cViewPr varScale="1">
        <p:scale>
          <a:sx n="70" d="100"/>
          <a:sy n="70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26B0D-0C86-4487-B16C-7F95E70E831A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369EA-E652-4413-9359-847CF831CE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3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49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66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98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2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5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369EA-E652-4413-9359-847CF831CEDF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56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BAEAB-7F83-47CC-8F9C-7033FF4FB4FD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11FD-06D4-408E-B531-524C754CD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366898" cy="68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472" y="2060848"/>
            <a:ext cx="908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«Использование нейропсихологических игр и упражнений  </a:t>
            </a:r>
          </a:p>
          <a:p>
            <a:pPr algn="ctr">
              <a:defRPr/>
            </a:pPr>
            <a:r>
              <a:rPr lang="ru-RU" sz="24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в работе с детьми младшего дошкольного возраста и родителями»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364" y="111344"/>
            <a:ext cx="8765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№ 21 «Ласточка» ЯМР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61182" y="4190309"/>
            <a:ext cx="434750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itchFamily="18" charset="0"/>
              </a:rPr>
              <a:t>Птицына Екатерина </a:t>
            </a: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itchFamily="18" charset="0"/>
              </a:rPr>
              <a:t>Анатольевна</a:t>
            </a:r>
            <a:endParaRPr lang="ru-RU" sz="2000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i="1" dirty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п</a:t>
            </a: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едагог-психолог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31609" y="6159780"/>
            <a:ext cx="4332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anose="02020603050405020304" pitchFamily="18" charset="0"/>
              </a:rPr>
              <a:t>2023 – 2024  учебный год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96498" y="5173253"/>
            <a:ext cx="279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67" l="2625" r="90000">
                        <a14:backgroundMark x1="60250" y1="5833" x2="81500" y2="8000"/>
                        <a14:backgroundMark x1="54125" y1="3667" x2="54125" y2="3667"/>
                        <a14:backgroundMark x1="40500" y1="6500" x2="31500" y2="2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76" y="4174999"/>
            <a:ext cx="4096071" cy="26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984" y="-20308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23" y="1432517"/>
            <a:ext cx="4075867" cy="4302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Овал 21"/>
          <p:cNvSpPr/>
          <p:nvPr/>
        </p:nvSpPr>
        <p:spPr>
          <a:xfrm>
            <a:off x="208857" y="1399305"/>
            <a:ext cx="3820863" cy="1206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2411" y="1709960"/>
            <a:ext cx="389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Дети с синдромом дефицита внимания и гиперактивностью</a:t>
            </a:r>
          </a:p>
        </p:txBody>
      </p:sp>
      <p:sp>
        <p:nvSpPr>
          <p:cNvPr id="13" name="Овал 12"/>
          <p:cNvSpPr/>
          <p:nvPr/>
        </p:nvSpPr>
        <p:spPr>
          <a:xfrm>
            <a:off x="5148064" y="1340768"/>
            <a:ext cx="3820863" cy="1206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1" y="1743172"/>
            <a:ext cx="389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Дети с задержкой психического развития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347191" y="4815143"/>
            <a:ext cx="3820863" cy="1206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7191" y="5125798"/>
            <a:ext cx="389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Дети с тяжёлыми </a:t>
            </a:r>
          </a:p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нарушениями речи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5216469" y="4820721"/>
            <a:ext cx="3820863" cy="1206087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5157192"/>
            <a:ext cx="3753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Дети с нарушением эмоционально-волевой сферы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70275" y="376391"/>
            <a:ext cx="4734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АКТУАЛЬНОСТЬ</a:t>
            </a:r>
          </a:p>
          <a:p>
            <a:pPr algn="ctr">
              <a:defRPr/>
            </a:pPr>
            <a:endParaRPr lang="ru-RU" sz="2000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984" y="-20308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1789" y="188640"/>
            <a:ext cx="5435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ДЫХАТЕЛЬНАЯ ГИМНАСТИКА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9398" y="2070037"/>
            <a:ext cx="406422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Материал:</a:t>
            </a:r>
          </a:p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Для игры необходимы 4 пластиковые бутылки. В пластиковых бутылках проделывают дырочки. </a:t>
            </a:r>
            <a:endParaRPr lang="ru-RU" sz="1600" b="1" i="1" dirty="0">
              <a:ln w="3175">
                <a:solidFill>
                  <a:prstClr val="black"/>
                </a:solidFill>
                <a:prstDash val="solid"/>
              </a:ln>
              <a:latin typeface="Sitka Text" panose="02000505000000020004" pitchFamily="2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Внутрь насыпаются конфетти, мелко нарезанный пенопласт, вырезанные из цветной бумаги листья, бабочки и цветы. В пробке проделывают отверстие и вставляют дыхательные трубочки. </a:t>
            </a:r>
          </a:p>
          <a:p>
            <a:pPr algn="just">
              <a:defRPr/>
            </a:pPr>
            <a:endParaRPr lang="ru-RU" sz="1600" b="1" i="1" dirty="0">
              <a:ln w="3175">
                <a:solidFill>
                  <a:prstClr val="black"/>
                </a:solidFill>
                <a:prstDash val="solid"/>
              </a:ln>
              <a:solidFill>
                <a:srgbClr val="0000FF"/>
              </a:solidFill>
              <a:latin typeface="Sitka Text" panose="02000505000000020004" pitchFamily="2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Правила игры:</a:t>
            </a:r>
          </a:p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Начинает дуть первым тот, </a:t>
            </a:r>
          </a:p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у кого содержимое бутылки соответствует ответу загадки (зима, весна, лето, осень).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063" y="1069832"/>
            <a:ext cx="8916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itchFamily="18" charset="0"/>
              </a:rPr>
              <a:t>Цель: </a:t>
            </a: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Продолжать тренировать навыки правильного артикуляционного дыхания; учить согласовывать движения рук с дыхательными движениями грудной клетки; формировать углубленный выдох.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59443" y="607805"/>
            <a:ext cx="3779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Тренажёр «Времена года»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09"/>
          <a:stretch/>
        </p:blipFill>
        <p:spPr>
          <a:xfrm>
            <a:off x="0" y="2205038"/>
            <a:ext cx="2984500" cy="441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000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600" y="620688"/>
            <a:ext cx="64807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НЕЙРОПСИХОЛОГИЕ ИГРЫ</a:t>
            </a:r>
          </a:p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- </a:t>
            </a: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комплекс упражнений и приемов, направленных на активацию естественных механизмов работы мозга через выполнение физических движений. 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672" y="2132857"/>
            <a:ext cx="55446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ЦЕЛЬ НЕЙРОПСИХОЛОГИХ ИГР: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 различных отделов коры головного мозга, ее больших полушарий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C:\Users\Пользователь\Desktop\133623_origin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221088"/>
            <a:ext cx="4350354" cy="2125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1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19291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67527" y="2276872"/>
            <a:ext cx="389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Развитие концентрации и  внимания, координации, умения чувствовать своё тело</a:t>
            </a:r>
          </a:p>
        </p:txBody>
      </p:sp>
      <p:pic>
        <p:nvPicPr>
          <p:cNvPr id="25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00" l="0" r="99900">
                        <a14:foregroundMark x1="39300" y1="9600" x2="38600" y2="22900"/>
                        <a14:foregroundMark x1="47900" y1="6300" x2="49300" y2="20600"/>
                        <a14:foregroundMark x1="15300" y1="12600" x2="5700" y2="19600"/>
                        <a14:foregroundMark x1="5700" y1="40900" x2="11300" y2="83500"/>
                        <a14:foregroundMark x1="23600" y1="86900" x2="27300" y2="94900"/>
                        <a14:foregroundMark x1="95900" y1="66200" x2="97900" y2="79200"/>
                        <a14:foregroundMark x1="82900" y1="87900" x2="82900" y2="87900"/>
                        <a14:foregroundMark x1="12300" y1="39600" x2="12300" y2="53900"/>
                        <a14:foregroundMark x1="44300" y1="40900" x2="54900" y2="61200"/>
                        <a14:foregroundMark x1="49300" y1="53600" x2="51300" y2="64200"/>
                        <a14:foregroundMark x1="42500" y1="20200" x2="29400" y2="25700"/>
                        <a14:foregroundMark x1="20200" y1="42500" x2="18000" y2="54600"/>
                        <a14:backgroundMark x1="31600" y1="39900" x2="33000" y2="63600"/>
                        <a14:backgroundMark x1="46900" y1="30300" x2="61900" y2="33600"/>
                        <a14:backgroundMark x1="46300" y1="76200" x2="52900" y2="91500"/>
                        <a14:backgroundMark x1="60600" y1="76200" x2="53600" y2="96500"/>
                        <a14:backgroundMark x1="68900" y1="37600" x2="69600" y2="54600"/>
                        <a14:backgroundMark x1="2000" y1="26600" x2="2000" y2="26600"/>
                        <a14:backgroundMark x1="84900" y1="87400" x2="89600" y2="88900"/>
                        <a14:backgroundMark x1="81900" y1="86700" x2="94300" y2="83800"/>
                        <a14:backgroundMark x1="75700" y1="59700" x2="93300" y2="95500"/>
                        <a14:backgroundMark x1="96500" y1="60400" x2="97600" y2="87800"/>
                        <a14:backgroundMark x1="96200" y1="69900" x2="96200" y2="69900"/>
                        <a14:backgroundMark x1="94700" y1="61900" x2="93300" y2="72800"/>
                        <a14:backgroundMark x1="92900" y1="63700" x2="97600" y2="75400"/>
                        <a14:backgroundMark x1="90000" y1="67000" x2="97300" y2="7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193"/>
          <a:stretch/>
        </p:blipFill>
        <p:spPr>
          <a:xfrm>
            <a:off x="-13984" y="2564904"/>
            <a:ext cx="4439511" cy="429309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640388" y="3488540"/>
            <a:ext cx="38973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Развитие памяти, мелкой и общей моторики, умения ориентироваться в пространстве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99991" y="4869160"/>
            <a:ext cx="389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Развитие гармоничного взаимодействия полушарий, эмоциональной устойчивости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35896" y="6021288"/>
            <a:ext cx="3897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Активизация речи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23410" y="908721"/>
            <a:ext cx="59855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Нейропсихологические игры и упражнения </a:t>
            </a:r>
            <a:r>
              <a:rPr lang="ru-RU" sz="24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направлены </a:t>
            </a: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:</a:t>
            </a:r>
            <a:endParaRPr lang="ru-RU" b="1" i="1" dirty="0" smtClean="0">
              <a:ln w="3175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Text" panose="0200050500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3984" y="-20308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86022" y="162127"/>
            <a:ext cx="8415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ВИДЫ НЕЙРОПСИХОЛОГИЧЕСКИХ ИГР И УПРАЖНЕНИЙ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57989" y="1268760"/>
            <a:ext cx="2808312" cy="9886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>
            <a:off x="357989" y="2564904"/>
            <a:ext cx="2808312" cy="98868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>
            <a:off x="357989" y="3933056"/>
            <a:ext cx="2808312" cy="9886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>
            <a:off x="357989" y="5301208"/>
            <a:ext cx="2808312" cy="98868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5944590" y="1355790"/>
            <a:ext cx="2808312" cy="98868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 flipH="1">
            <a:off x="5944590" y="2561914"/>
            <a:ext cx="2808312" cy="9886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 flipH="1">
            <a:off x="5944590" y="3933056"/>
            <a:ext cx="2808312" cy="988688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 flipH="1">
            <a:off x="6026615" y="5195203"/>
            <a:ext cx="2808312" cy="9886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989" y="1462254"/>
            <a:ext cx="2279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Дыхательные </a:t>
            </a:r>
          </a:p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72237" y="1602214"/>
            <a:ext cx="2279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Игры-растяжки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5910" y="2766860"/>
            <a:ext cx="2279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Кинезиологические упражнения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93042" y="2782321"/>
            <a:ext cx="2279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Глазодвигательные </a:t>
            </a:r>
          </a:p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6022" y="4011901"/>
            <a:ext cx="2279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Упражнения для артикуляционного аппарата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86247" y="4018666"/>
            <a:ext cx="2279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Упражнения для развития мелкой моторики рук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86022" y="5464525"/>
            <a:ext cx="2279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Релаксационные упражнения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70190" y="5195203"/>
            <a:ext cx="28838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Упражнения для развития коммуникативной и когнитивной сферы</a:t>
            </a:r>
          </a:p>
        </p:txBody>
      </p:sp>
      <p:pic>
        <p:nvPicPr>
          <p:cNvPr id="3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67" b="99328" l="0" r="48510">
                        <a14:foregroundMark x1="8530" y1="31796" x2="8530" y2="31796"/>
                        <a14:foregroundMark x1="8530" y1="31796" x2="8530" y2="31796"/>
                        <a14:foregroundMark x1="15827" y1="31796" x2="43474" y2="41402"/>
                        <a14:foregroundMark x1="43885" y1="29299" x2="23535" y2="40154"/>
                        <a14:foregroundMark x1="4522" y1="33622" x2="45221" y2="28915"/>
                        <a14:foregroundMark x1="3597" y1="32373" x2="3597" y2="32373"/>
                        <a14:foregroundMark x1="46146" y1="31412" x2="42138" y2="48607"/>
                        <a14:foregroundMark x1="35560" y1="40154" x2="35560" y2="51969"/>
                        <a14:foregroundMark x1="46146" y1="39866" x2="46146" y2="51681"/>
                        <a14:foregroundMark x1="9866" y1="37080" x2="11202" y2="48895"/>
                        <a14:foregroundMark x1="47174" y1="28915" x2="47174" y2="28915"/>
                        <a14:foregroundMark x1="44193" y1="28050" x2="44193" y2="28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65" r="50832"/>
          <a:stretch/>
        </p:blipFill>
        <p:spPr>
          <a:xfrm>
            <a:off x="3456145" y="1748126"/>
            <a:ext cx="2488445" cy="4133486"/>
          </a:xfrm>
        </p:spPr>
      </p:pic>
    </p:spTree>
    <p:extLst>
      <p:ext uri="{BB962C8B-B14F-4D97-AF65-F5344CB8AC3E}">
        <p14:creationId xmlns:p14="http://schemas.microsoft.com/office/powerpoint/2010/main" val="28566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6552" y="0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nfomednews.com/wp-content/uploads/2020/12a/fsjn5jqx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74" b="55575" l="5762" r="35449">
                        <a14:foregroundMark x1="19824" y1="42857" x2="20703" y2="42857"/>
                        <a14:backgroundMark x1="22266" y1="48258" x2="22656" y2="53136"/>
                        <a14:backgroundMark x1="17969" y1="42160" x2="17969" y2="42160"/>
                        <a14:backgroundMark x1="25000" y1="41986" x2="25488" y2="43031"/>
                        <a14:backgroundMark x1="17969" y1="43380" x2="17969" y2="43380"/>
                        <a14:backgroundMark x1="8008" y1="24042" x2="7715" y2="34146"/>
                        <a14:backgroundMark x1="7715" y1="44251" x2="6934" y2="51916"/>
                        <a14:backgroundMark x1="22168" y1="48432" x2="25195" y2="54181"/>
                        <a14:backgroundMark x1="17090" y1="43902" x2="17090" y2="43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2" t="22835" r="64264" b="45904"/>
          <a:stretch/>
        </p:blipFill>
        <p:spPr bwMode="auto">
          <a:xfrm>
            <a:off x="539551" y="1844824"/>
            <a:ext cx="3042337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infomednews.com/wp-content/uploads/2020/12a/fsjn5jqx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18" b="96341" l="5566" r="35547">
                        <a14:foregroundMark x1="10938" y1="79617" x2="12402" y2="91812"/>
                        <a14:backgroundMark x1="7324" y1="67770" x2="6348" y2="76829"/>
                        <a14:backgroundMark x1="20313" y1="86237" x2="22363" y2="94251"/>
                        <a14:backgroundMark x1="24512" y1="82404" x2="24512" y2="82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" t="62936" r="64478" b="3146"/>
          <a:stretch/>
        </p:blipFill>
        <p:spPr bwMode="auto">
          <a:xfrm>
            <a:off x="485930" y="4221088"/>
            <a:ext cx="3095958" cy="1993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infomednews.com/wp-content/uploads/2020/12a/fsjn5jqx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03" b="54530" l="66309" r="95703">
                        <a14:foregroundMark x1="86328" y1="30662" x2="85547" y2="51220"/>
                        <a14:backgroundMark x1="81934" y1="25087" x2="80957" y2="32230"/>
                        <a14:backgroundMark x1="91797" y1="24390" x2="94531" y2="30139"/>
                        <a14:backgroundMark x1="80664" y1="45993" x2="77930" y2="53659"/>
                        <a14:backgroundMark x1="81641" y1="47735" x2="82422" y2="53659"/>
                        <a14:backgroundMark x1="68066" y1="24564" x2="67480" y2="29443"/>
                        <a14:backgroundMark x1="67480" y1="38502" x2="67188" y2="47213"/>
                        <a14:backgroundMark x1="67090" y1="48084" x2="66797" y2="50871"/>
                        <a14:backgroundMark x1="69043" y1="24390" x2="72656" y2="23171"/>
                        <a14:backgroundMark x1="73926" y1="23519" x2="79883" y2="25610"/>
                        <a14:backgroundMark x1="84180" y1="24564" x2="81641" y2="35540"/>
                        <a14:backgroundMark x1="84961" y1="24739" x2="92285" y2="24739"/>
                        <a14:backgroundMark x1="95215" y1="30314" x2="94727" y2="40767"/>
                        <a14:backgroundMark x1="94922" y1="41986" x2="94629" y2="52613"/>
                        <a14:backgroundMark x1="81543" y1="35366" x2="80469" y2="44251"/>
                        <a14:backgroundMark x1="79004" y1="48955" x2="77344" y2="52091"/>
                        <a14:backgroundMark x1="80078" y1="45819" x2="76465" y2="52439"/>
                        <a14:backgroundMark x1="76465" y1="53136" x2="75684" y2="54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36" t="23461" r="4428" b="45218"/>
          <a:stretch/>
        </p:blipFill>
        <p:spPr bwMode="auto">
          <a:xfrm>
            <a:off x="5516989" y="1791851"/>
            <a:ext cx="3108192" cy="1879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https://infomednews.com/wp-content/uploads/2020/12a/fsjn5jqx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18" b="97213" l="66211" r="96094">
                        <a14:backgroundMark x1="67871" y1="64808" x2="68652" y2="71777"/>
                        <a14:backgroundMark x1="68750" y1="83449" x2="68652" y2="94077"/>
                        <a14:backgroundMark x1="85645" y1="90244" x2="85840" y2="95645"/>
                        <a14:backgroundMark x1="83691" y1="81359" x2="81934" y2="83275"/>
                        <a14:backgroundMark x1="81348" y1="84321" x2="81348" y2="84321"/>
                        <a14:backgroundMark x1="73828" y1="68293" x2="74316" y2="73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14" t="62962" r="3709" b="3902"/>
          <a:stretch/>
        </p:blipFill>
        <p:spPr bwMode="auto">
          <a:xfrm>
            <a:off x="5477464" y="4221087"/>
            <a:ext cx="3187242" cy="1981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2144861" y="175574"/>
            <a:ext cx="5472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УПРАЖНЕНИЕ </a:t>
            </a: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«Звёздочки»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5556" y="836712"/>
            <a:ext cx="8916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Руки вытянуты перед собой. Одна сжата в кулак, вторая – пальцы расставлены\ в стороны. Ритмическая смена позиций (звёздочки зажглись и погасли)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6563" y="3671288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Звёздочки зажглись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66929" y="3686747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Звёздочки погасли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55944" y="6309320"/>
            <a:ext cx="47435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Мигающие звёздочки</a:t>
            </a:r>
          </a:p>
        </p:txBody>
      </p:sp>
    </p:spTree>
    <p:extLst>
      <p:ext uri="{BB962C8B-B14F-4D97-AF65-F5344CB8AC3E}">
        <p14:creationId xmlns:p14="http://schemas.microsoft.com/office/powerpoint/2010/main" val="247321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2091"/>
            <a:ext cx="9280777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83768" y="175574"/>
            <a:ext cx="4320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УПРАЖНЕНИЕ </a:t>
            </a:r>
            <a:r>
              <a:rPr lang="ru-RU" sz="20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«Колечко»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2557" y="1447217"/>
            <a:ext cx="8916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>
                <a:ln w="3175">
                  <a:solidFill>
                    <a:prstClr val="black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Упражнение выполнять, начиная с указательного пальца и в обратном порядке -  от мизинца к указательному.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4300" y="692696"/>
            <a:ext cx="8916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Поочерёдно перебирать пальцы рук, соединяя в кольцо большой палец и последовательно – указательный, средний, безымянный и мизинец.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196" y="2127865"/>
            <a:ext cx="89165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 smtClean="0">
                <a:ln w="3175">
                  <a:solidFill>
                    <a:prstClr val="black"/>
                  </a:solidFill>
                  <a:prstDash val="solid"/>
                </a:ln>
                <a:latin typeface="Sitka Text" panose="02000505000000020004" pitchFamily="2" charset="0"/>
                <a:cs typeface="Times New Roman" pitchFamily="18" charset="0"/>
              </a:rPr>
              <a:t>Упражнение выполнять каждой рукой отдельно, затем двумя руками одновременно.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9" y="2700091"/>
            <a:ext cx="321997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36" y="4797152"/>
            <a:ext cx="3290624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36" y="2700091"/>
            <a:ext cx="3290624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C:\Users\mdou1\Desktop\репка\1634835_17 (1)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232" b="57929" l="65144" r="94620">
                        <a14:foregroundMark x1="71186" y1="33552" x2="69197" y2="49017"/>
                        <a14:backgroundMark x1="72513" y1="38401" x2="72513" y2="38401"/>
                        <a14:backgroundMark x1="73029" y1="38794" x2="73176" y2="41284"/>
                        <a14:backgroundMark x1="85704" y1="37484" x2="87325" y2="41940"/>
                        <a14:backgroundMark x1="77377" y1="24509" x2="79219" y2="34862"/>
                        <a14:backgroundMark x1="79366" y1="45216" x2="80987" y2="54915"/>
                        <a14:backgroundMark x1="73397" y1="38139" x2="73397" y2="43906"/>
                        <a14:backgroundMark x1="78998" y1="47444" x2="82609" y2="54522"/>
                        <a14:backgroundMark x1="74503" y1="55177" x2="86072" y2="53211"/>
                        <a14:backgroundMark x1="79366" y1="27523" x2="79219" y2="49410"/>
                        <a14:backgroundMark x1="81209" y1="25164" x2="80619" y2="34862"/>
                        <a14:backgroundMark x1="75387" y1="25819" x2="78629" y2="33945"/>
                        <a14:backgroundMark x1="91304" y1="23984" x2="94252" y2="32372"/>
                        <a14:backgroundMark x1="68828" y1="24246" x2="65586" y2="37484"/>
                        <a14:backgroundMark x1="86957" y1="53604" x2="88062" y2="56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03" t="21986" r="5772" b="42211"/>
          <a:stretch/>
        </p:blipFill>
        <p:spPr bwMode="auto">
          <a:xfrm>
            <a:off x="983169" y="4901007"/>
            <a:ext cx="3001196" cy="1743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61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67789" cy="68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Объект 3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808312" cy="2808312"/>
          </a:xfrm>
        </p:spPr>
      </p:pic>
      <p:sp>
        <p:nvSpPr>
          <p:cNvPr id="48" name="Прямоугольник 47"/>
          <p:cNvSpPr/>
          <p:nvPr/>
        </p:nvSpPr>
        <p:spPr>
          <a:xfrm>
            <a:off x="2411760" y="1844823"/>
            <a:ext cx="55446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ln w="3175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Text" panose="02000505000000020004" pitchFamily="2" charset="0"/>
                <a:cs typeface="Times New Roman" pitchFamily="18" charset="0"/>
              </a:rPr>
              <a:t>Возможности нашего мозга в наших руках!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4" b="100000" l="10000" r="94400">
                        <a14:backgroundMark x1="12067" y1="61210" x2="19267" y2="92628"/>
                        <a14:backgroundMark x1="86767" y1="66396" x2="81033" y2="99797"/>
                        <a14:backgroundMark x1="69400" y1="59176" x2="69400" y2="59176"/>
                        <a14:backgroundMark x1="66900" y1="52262" x2="66900" y2="52262"/>
                        <a14:backgroundMark x1="67800" y1="55618" x2="67800" y2="55618"/>
                        <a14:backgroundMark x1="70433" y1="98221" x2="70433" y2="98221"/>
                        <a14:backgroundMark x1="69700" y1="98882" x2="69700" y2="98882"/>
                        <a14:backgroundMark x1="70433" y1="98424" x2="69267" y2="99797"/>
                        <a14:backgroundMark x1="68967" y1="99136" x2="68967" y2="99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0" t="18600" r="130"/>
          <a:stretch/>
        </p:blipFill>
        <p:spPr>
          <a:xfrm>
            <a:off x="1907704" y="3130680"/>
            <a:ext cx="5760640" cy="267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6503</TotalTime>
  <Words>368</Words>
  <Application>Microsoft Office PowerPoint</Application>
  <PresentationFormat>Экран (4:3)</PresentationFormat>
  <Paragraphs>61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пользователь</cp:lastModifiedBy>
  <cp:revision>475</cp:revision>
  <cp:lastPrinted>2024-03-20T11:53:14Z</cp:lastPrinted>
  <dcterms:created xsi:type="dcterms:W3CDTF">2017-01-21T19:14:32Z</dcterms:created>
  <dcterms:modified xsi:type="dcterms:W3CDTF">2024-03-20T12:00:54Z</dcterms:modified>
</cp:coreProperties>
</file>