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71" r:id="rId3"/>
    <p:sldId id="258" r:id="rId4"/>
    <p:sldId id="260" r:id="rId5"/>
    <p:sldId id="272" r:id="rId6"/>
    <p:sldId id="275" r:id="rId7"/>
    <p:sldId id="273" r:id="rId8"/>
    <p:sldId id="276" r:id="rId9"/>
    <p:sldId id="27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6299F-E0B6-4FD1-B53F-170C738D0023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111C7-A3B6-4A0D-B67D-6B937166C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9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11C7-A3B6-4A0D-B67D-6B937166C86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2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8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8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3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0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4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8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7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3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424936" cy="5616624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1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                </a:t>
            </a:r>
            <a:r>
              <a:rPr lang="ru-RU" sz="11200" b="1" dirty="0">
                <a:solidFill>
                  <a:schemeClr val="accent6">
                    <a:lumMod val="50000"/>
                  </a:schemeClr>
                </a:solidFill>
              </a:rPr>
              <a:t>Технология </a:t>
            </a:r>
            <a:r>
              <a:rPr lang="ru-RU" sz="11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«УМНЫЙ ПОЛ»</a:t>
            </a:r>
          </a:p>
          <a:p>
            <a:pPr algn="ctr"/>
            <a:r>
              <a:rPr lang="ru-RU" sz="11200" b="1" dirty="0">
                <a:solidFill>
                  <a:schemeClr val="accent6">
                    <a:lumMod val="50000"/>
                  </a:schemeClr>
                </a:solidFill>
              </a:rPr>
              <a:t>в работе с детьми младшего дошкольного возраста</a:t>
            </a:r>
            <a:endParaRPr lang="ru-RU" sz="11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8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</a:t>
            </a:r>
          </a:p>
          <a:p>
            <a:r>
              <a:rPr lang="ru-RU" sz="8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Воспитатель </a:t>
            </a:r>
          </a:p>
          <a:p>
            <a:r>
              <a:rPr lang="ru-RU" sz="8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МДОУ № 2 «Солнышко» ЯМР</a:t>
            </a:r>
          </a:p>
          <a:p>
            <a:r>
              <a:rPr lang="ru-RU" sz="8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Бессонова Оксана Олеговна</a:t>
            </a:r>
          </a:p>
          <a:p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228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8396" y="-197366"/>
            <a:ext cx="260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3939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9774"/>
            <a:ext cx="8136904" cy="55615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внедрения технологии «Умный пол»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форме развивать творческое мышление и логику, </a:t>
            </a:r>
            <a:r>
              <a:rPr lang="ru-RU" sz="26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интеллектуальные </a:t>
            </a:r>
            <a:r>
              <a:rPr lang="ru-RU" sz="2600" spc="-15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коммуникативной, речевой </a:t>
            </a:r>
            <a:r>
              <a:rPr lang="ru-RU" sz="26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познавательной деятельности.</a:t>
            </a:r>
          </a:p>
          <a:p>
            <a:pPr marL="0" indent="0" algn="just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зрительно-моторной координации и зрительного восприятия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речи и мышления;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Снятие психоэмоционального напряжения;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качеств, умение работать в команде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67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232"/>
            <a:ext cx="8496944" cy="54419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«Умный пол»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напольная игра, для проведения образовательных групповых или индивидуальных занятий в дошкольном образовательном учреждении, которая создана для движения ребенка и детской игры через взаимодействие с изображенными на полу макетами.</a:t>
            </a:r>
          </a:p>
          <a:p>
            <a:pPr marL="0" indent="0" algn="just">
              <a:buNone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«Умный пол»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для конструирования развивающей предметно-пространственной среды ДОУ как систему визуализации знаний. </a:t>
            </a:r>
          </a:p>
        </p:txBody>
      </p:sp>
      <p:pic>
        <p:nvPicPr>
          <p:cNvPr id="2050" name="Picture 2" descr="C:\Users\gurzh\OneDrive\Изображения\Снимки экрана\Снимок экрана 2024-10-30 1954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3384376" cy="265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21212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568952" cy="6504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два блока игр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блок</a:t>
            </a: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игры с использованием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готовых игровых полей.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поля представляют собой баннерное полотно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изображением соответствующих элементов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Твистер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блок</a:t>
            </a: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статичные напольные игры.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возможности перемещения.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игры, которые можно выполнить из цветного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скотча, малярного скотча, изоленты,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подручного материала.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Они предназначены для игры на поверхности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имеющегося пола в группе.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42625"/>
            <a:ext cx="3060340" cy="174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95" y="3861048"/>
            <a:ext cx="2123982" cy="28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055431-DC22-4A73-B150-AFF5A12EF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2924944"/>
            <a:ext cx="4629150" cy="2936107"/>
          </a:xfrm>
        </p:spPr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2CE65D-F199-41E9-BD81-1B01E12B8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8352927" cy="604867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«Умного пола» в своей группе я использовала преимущественно разноцветную изоленту.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Вашему вниманию примеры «Умного пола» для работы с детьми младшего дошкольного возраста: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«Системный квадрат»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многофункциональный тренажер, решает образовательные задачи математического, речевого, социально-коммуникативного спектра.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«Времена года»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 поля кладется картинка любого времени года, задача детей из перемешанных картинок выбрать нужные и разложить в пустые клетки.</a:t>
            </a:r>
          </a:p>
          <a:p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«Фрукты, овощи»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 поля кладется картинка овоща или фрукта, детям необходимо из перемешанных картинок найти соответствующие картинки и разложить их по пустым клеткам поля.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74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7" b="20377"/>
          <a:stretch>
            <a:fillRect/>
          </a:stretch>
        </p:blipFill>
        <p:spPr>
          <a:xfrm>
            <a:off x="6185509" y="1772816"/>
            <a:ext cx="2765604" cy="29116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386" y="188640"/>
            <a:ext cx="8619086" cy="568034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«Кто где живет»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центр поля кладется картинка места обитания животных (лес, ферма, водоем) детям необходимо из перемешанных картинок найти соответствующих животных.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1628800"/>
            <a:ext cx="2160240" cy="3838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2" b="14803"/>
          <a:stretch/>
        </p:blipFill>
        <p:spPr>
          <a:xfrm>
            <a:off x="2988992" y="2436715"/>
            <a:ext cx="2804594" cy="42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0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7172060-E4C1-48AE-A380-662C6089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404664"/>
            <a:ext cx="8496944" cy="5944027"/>
          </a:xfrm>
        </p:spPr>
        <p:txBody>
          <a:bodyPr/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«Геометрические формы разного цвета»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таких играх ребенок  закрепляет формы-круг, квадрат,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треугольник, закрепляет названия основных цветов.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дети  проявляют физическую активность,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 игре «С кочки на кочку».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«Большой дом – маленький дом»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закрепления понятий «большой-маленький»,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«высокий-низкий».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такие домики можно использовать для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и закрепления домашних 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диких животных и их детенышей.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33" y="188640"/>
            <a:ext cx="1932505" cy="3434068"/>
          </a:xfrm>
          <a:prstGeom prst="rect">
            <a:avLst/>
          </a:prstGeom>
        </p:spPr>
      </p:pic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7" b="20377"/>
          <a:stretch>
            <a:fillRect/>
          </a:stretch>
        </p:blipFill>
        <p:spPr>
          <a:xfrm>
            <a:off x="5436096" y="4078040"/>
            <a:ext cx="2617552" cy="2755791"/>
          </a:xfrm>
        </p:spPr>
      </p:pic>
    </p:spTree>
    <p:extLst>
      <p:ext uri="{BB962C8B-B14F-4D97-AF65-F5344CB8AC3E}">
        <p14:creationId xmlns:p14="http://schemas.microsoft.com/office/powerpoint/2010/main" val="312204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7" b="20377"/>
          <a:stretch>
            <a:fillRect/>
          </a:stretch>
        </p:blipFill>
        <p:spPr>
          <a:xfrm>
            <a:off x="5652120" y="1700808"/>
            <a:ext cx="3134078" cy="32995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0" y="332656"/>
            <a:ext cx="6966496" cy="5536332"/>
          </a:xfrm>
        </p:spPr>
        <p:txBody>
          <a:bodyPr/>
          <a:lstStyle/>
          <a:p>
            <a:endParaRPr lang="ru-RU" dirty="0"/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«Дорожка с широкими и узкими полосками»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закрепление понятий «широкий-узкий».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активно развивается двигательная деятельность детей.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При входе в группу наклеены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кружки со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следочками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213226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1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EF643B-9184-4ED2-8BD5-1EE85C9BD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2996952"/>
            <a:ext cx="3276897" cy="2864099"/>
          </a:xfrm>
        </p:spPr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893A28-6B6E-4479-AC84-526D116C7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404664"/>
            <a:ext cx="8352928" cy="619268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Общеизвестно, что правильно организованная развивающая среда предоставляет каждому ребенку возможности для разностороннего развития.</a:t>
            </a: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«Умный пол»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не только физическую активность, но и активно влияет на сенсорное и двигательное развитие, что, в свою очередь, имеет долгосрочные последствия для формирования личности ребенка.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пола, ты так безгранична!</a:t>
            </a:r>
          </a:p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тебя вполне логично.</a:t>
            </a:r>
          </a:p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Придумывай, рисуй, играй, </a:t>
            </a:r>
          </a:p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и друга развивай!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94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551</Words>
  <Application>Microsoft Office PowerPoint</Application>
  <PresentationFormat>Экран (4:3)</PresentationFormat>
  <Paragraphs>82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Гуржий</dc:creator>
  <cp:lastModifiedBy>SadoPC</cp:lastModifiedBy>
  <cp:revision>57</cp:revision>
  <dcterms:created xsi:type="dcterms:W3CDTF">2024-10-29T07:08:43Z</dcterms:created>
  <dcterms:modified xsi:type="dcterms:W3CDTF">2025-04-17T11:16:38Z</dcterms:modified>
</cp:coreProperties>
</file>