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1" r:id="rId5"/>
    <p:sldId id="273" r:id="rId6"/>
    <p:sldId id="258" r:id="rId7"/>
    <p:sldId id="270" r:id="rId8"/>
    <p:sldId id="277" r:id="rId9"/>
    <p:sldId id="263" r:id="rId10"/>
    <p:sldId id="278" r:id="rId11"/>
    <p:sldId id="269" r:id="rId12"/>
    <p:sldId id="274" r:id="rId13"/>
    <p:sldId id="279" r:id="rId14"/>
    <p:sldId id="276" r:id="rId15"/>
    <p:sldId id="272" r:id="rId1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5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5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6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2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2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2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7D58-B7C2-48C5-9BF3-6FCAA2D8B911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0994-164C-42B0-A0B6-9DA15D0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EBF2B-8173-4227-A932-B3A2EF8BE0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родительского клуба.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упражнения в работе с детьми 3-4 лет.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C0E811-D464-47D4-8D5A-758DF5D65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2919674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№ 1 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шапочка» ЯМР</a:t>
            </a:r>
          </a:p>
          <a:p>
            <a:pPr algn="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Морева Юлия Николаевна</a:t>
            </a: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Красные Ткачи, 2024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DF7C5B-AAC5-47B5-B6F6-46C3B06317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0" y="3429000"/>
            <a:ext cx="3302422" cy="24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696EBA8-308C-4686-9F86-9BA819CB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15" y="1814819"/>
            <a:ext cx="3859102" cy="289585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32F7769-03D1-4F80-B59C-7309E55346AE}"/>
              </a:ext>
            </a:extLst>
          </p:cNvPr>
          <p:cNvSpPr/>
          <p:nvPr/>
        </p:nvSpPr>
        <p:spPr>
          <a:xfrm>
            <a:off x="587244" y="1126448"/>
            <a:ext cx="41963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скакалкой и игрушками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координации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-суставного чувства и моторного планирования, это способность спланировать, осознать и реализовать определённую последовательность действий, она очень нужна для развития речи</a:t>
            </a:r>
          </a:p>
        </p:txBody>
      </p:sp>
    </p:spTree>
    <p:extLst>
      <p:ext uri="{BB962C8B-B14F-4D97-AF65-F5344CB8AC3E}">
        <p14:creationId xmlns:p14="http://schemas.microsoft.com/office/powerpoint/2010/main" val="91248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87CD71-C8D5-4494-AFCE-42AF163BB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3" y="189000"/>
            <a:ext cx="3240000" cy="324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29BF4B2-D2E6-4C47-8C33-FCFC842A1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84" y="189000"/>
            <a:ext cx="3240000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F9FC55-2EC1-46B4-94A6-43E45EF07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3" y="3528127"/>
            <a:ext cx="3240000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37BA853-2A1D-4810-BC8E-D9AF75E39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84" y="3528127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6C2B874-0C6F-4158-B4DD-D01A16662BB2}"/>
              </a:ext>
            </a:extLst>
          </p:cNvPr>
          <p:cNvSpPr/>
          <p:nvPr/>
        </p:nvSpPr>
        <p:spPr>
          <a:xfrm>
            <a:off x="262291" y="98690"/>
            <a:ext cx="48840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пособием  «Ножки-ладошки»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Развитие у детей координации движения (ощущения тела в пространстве, слухового и зрительного внимания.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знание о цвете, ориентирование право-лево.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физическому развитию и укреплению координации.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внимание, межполушарное взаимодействие, двигательную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эмоциональное положительное отношение к игре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34C157-CD29-446B-8F5B-F8698DD65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4347" y="1120958"/>
            <a:ext cx="4225635" cy="42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3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A97C02-F518-460D-808C-8EB2FF11D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3" y="247491"/>
            <a:ext cx="3181509" cy="31815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E1998F-BDA3-45E7-B8D1-874ECA3A4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39" y="3609737"/>
            <a:ext cx="3253300" cy="31298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0F55C3-06DC-409F-8676-B334FCA522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534" y="211596"/>
            <a:ext cx="3181509" cy="3253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5682E0-3022-4BBF-8F65-E8D90A7F9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184" y="3588326"/>
            <a:ext cx="3129868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6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B55D42A-6AB4-4A0D-8456-583222F717D7}"/>
              </a:ext>
            </a:extLst>
          </p:cNvPr>
          <p:cNvSpPr/>
          <p:nvPr/>
        </p:nvSpPr>
        <p:spPr>
          <a:xfrm>
            <a:off x="148937" y="0"/>
            <a:ext cx="516365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выборочно можно использовать во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прогулок, в свободной деятельности детей,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переключения внимания, активизации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Они довольно легки в выполнении. Возможно применять элементы игр и упражнений, как настройку на любой вид деятельности, усвоение информации и устранение психоэмоциональных стрессов или просто как развлечение.</a:t>
            </a:r>
          </a:p>
        </p:txBody>
      </p:sp>
    </p:spTree>
    <p:extLst>
      <p:ext uri="{BB962C8B-B14F-4D97-AF65-F5344CB8AC3E}">
        <p14:creationId xmlns:p14="http://schemas.microsoft.com/office/powerpoint/2010/main" val="276765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4B52A2F-E6B8-4AB2-A159-5C7A51384676}"/>
              </a:ext>
            </a:extLst>
          </p:cNvPr>
          <p:cNvSpPr/>
          <p:nvPr/>
        </p:nvSpPr>
        <p:spPr>
          <a:xfrm>
            <a:off x="461246" y="732063"/>
            <a:ext cx="9113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учат голову,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поумневшая голова учит руки, 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умелые руки снова способствуют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 мозга» </a:t>
            </a: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Петрович Павлов.</a:t>
            </a:r>
          </a:p>
          <a:p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7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A816D30-845D-4664-8CF9-4EBD8BFCC987}"/>
              </a:ext>
            </a:extLst>
          </p:cNvPr>
          <p:cNvSpPr/>
          <p:nvPr/>
        </p:nvSpPr>
        <p:spPr>
          <a:xfrm>
            <a:off x="2034975" y="124474"/>
            <a:ext cx="5505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4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84A3C73-EE99-4A13-8F59-38E1042C8004}"/>
              </a:ext>
            </a:extLst>
          </p:cNvPr>
          <p:cNvSpPr/>
          <p:nvPr/>
        </p:nvSpPr>
        <p:spPr>
          <a:xfrm>
            <a:off x="299406" y="1270492"/>
            <a:ext cx="9443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3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специальные игровые комплексы, которые способствуют развитию и активизации познавательных процессов таких как: внимание, память, мышление, воображение, развитие межполушарного взаимодействия, пространственной ориентации и зрительной координации, а также способствуют речевому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1531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2FA6B75-23E9-4C80-B1E7-D37D347ACC0A}"/>
              </a:ext>
            </a:extLst>
          </p:cNvPr>
          <p:cNvSpPr/>
          <p:nvPr/>
        </p:nvSpPr>
        <p:spPr>
          <a:xfrm>
            <a:off x="227420" y="232227"/>
            <a:ext cx="9451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уровня знаний родителей по использованию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применение которых возможно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F7A3909-A7F8-47A5-80E3-901EC0DA3457}"/>
              </a:ext>
            </a:extLst>
          </p:cNvPr>
          <p:cNvSpPr/>
          <p:nvPr/>
        </p:nvSpPr>
        <p:spPr>
          <a:xfrm>
            <a:off x="227420" y="1792734"/>
            <a:ext cx="42614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-вовлечь родителей в совместную игровую деятельность вызывая интерес к данной проблеме;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родителей использовать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 в образовательной 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624BB3-9890-4785-A0F3-6EF3BD086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2056" y="2010168"/>
            <a:ext cx="3774734" cy="377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3643793-3C1E-4BAC-A9A7-72F818FA8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7916" y="2726342"/>
            <a:ext cx="3240000" cy="3240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1851189-3A6E-457C-A48B-526B156A1098}"/>
              </a:ext>
            </a:extLst>
          </p:cNvPr>
          <p:cNvSpPr/>
          <p:nvPr/>
        </p:nvSpPr>
        <p:spPr>
          <a:xfrm>
            <a:off x="502042" y="190833"/>
            <a:ext cx="9038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игры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двигательные упражнения, которые задействуют мозг малыша, влияют на концентрацию внимания, память, речь и работоспособность.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A2FC9A2-0C5C-43A8-BE5F-F0AC5812A157}"/>
              </a:ext>
            </a:extLst>
          </p:cNvPr>
          <p:cNvSpPr/>
          <p:nvPr/>
        </p:nvSpPr>
        <p:spPr>
          <a:xfrm>
            <a:off x="502042" y="2569891"/>
            <a:ext cx="4953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хороши </a:t>
            </a:r>
            <a:r>
              <a:rPr lang="ru-RU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нейроигры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используется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и крупная моторика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Тактильно-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кинестические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полушария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46929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40BBA-D791-4B9B-A547-F3A9EAD3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536" y="479872"/>
            <a:ext cx="3368237" cy="530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Переложи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B8F107-DED7-4E5B-868E-3F409D2788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r="11413"/>
          <a:stretch>
            <a:fillRect/>
          </a:stretch>
        </p:blipFill>
        <p:spPr>
          <a:xfrm>
            <a:off x="2140715" y="1304822"/>
            <a:ext cx="5014913" cy="4873625"/>
          </a:xfrm>
        </p:spPr>
      </p:pic>
    </p:spTree>
    <p:extLst>
      <p:ext uri="{BB962C8B-B14F-4D97-AF65-F5344CB8AC3E}">
        <p14:creationId xmlns:p14="http://schemas.microsoft.com/office/powerpoint/2010/main" val="292311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1ACA4F5-9A8A-455B-B0E8-432495672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3925" y="-24529"/>
            <a:ext cx="2772376" cy="32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49CD068-65C1-4D4F-A9AD-1C6AE9C7E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880" y="3123526"/>
            <a:ext cx="3240000" cy="32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0D6EC7-94C0-4478-997E-07EB342B5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0113" y="3204446"/>
            <a:ext cx="3240000" cy="3240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32D636B-D8F6-4EC1-8392-2E0677254144}"/>
              </a:ext>
            </a:extLst>
          </p:cNvPr>
          <p:cNvSpPr/>
          <p:nvPr/>
        </p:nvSpPr>
        <p:spPr>
          <a:xfrm>
            <a:off x="481678" y="209283"/>
            <a:ext cx="495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задания направлены на развитие интегрированного межполушарного взаимодействия у детей. Данные игровые сеансы помогают синхронизации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полушарий мозга, что повышает его функциональные возможности. Главная суть игры - это работа двумя руками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91684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A54532-0EAA-4DF0-9F63-F0919092747F}"/>
              </a:ext>
            </a:extLst>
          </p:cNvPr>
          <p:cNvSpPr/>
          <p:nvPr/>
        </p:nvSpPr>
        <p:spPr>
          <a:xfrm>
            <a:off x="582963" y="-119468"/>
            <a:ext cx="922458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Удержание в памяти моторной программы плюс когнитивная инструкция, которую нужно выполнить на слух, очень хорошо развивают саморегуляцию и самоконтроль. Для каждого ребенка необходимо подбирать те игры, которые необходимы ему в данный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217477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4C0C6DC-67DA-4424-9850-1DF213CC3439}"/>
              </a:ext>
            </a:extLst>
          </p:cNvPr>
          <p:cNvSpPr/>
          <p:nvPr/>
        </p:nvSpPr>
        <p:spPr>
          <a:xfrm>
            <a:off x="315190" y="854256"/>
            <a:ext cx="34935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Нейроклассики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удивительная, веселая и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динамичная игра на развитие концентрации, памяти, крупной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координации движений, также снимает стресс,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депрессию и поднимает настроение. Играть в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игру можно выполняя различные задания.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48125C-9D53-4013-AFD2-21C1A553B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10" y="1141111"/>
            <a:ext cx="4243269" cy="42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05CBD7-4FBE-4D57-BEBC-AD181716C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5583" y="189000"/>
            <a:ext cx="3240000" cy="324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65314C-0CB6-48EE-A577-1A3AC4344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0418" y="189000"/>
            <a:ext cx="3240000" cy="3240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2186544-B668-496D-A7BA-B6A32BC04A21}"/>
              </a:ext>
            </a:extLst>
          </p:cNvPr>
          <p:cNvSpPr/>
          <p:nvPr/>
        </p:nvSpPr>
        <p:spPr>
          <a:xfrm>
            <a:off x="694617" y="3723724"/>
            <a:ext cx="8516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 нейропсихологические игры и упражнения, которые позволяют непринуждённо, в игровой форме, эмоционально окрашено учить ребенка чувствовать пространство, координацию, формировать правильное взаимодействие ног и рук, совершенствовать свое зрительное и слуховое внимание, а также учиться последовательно выполнять поставленную педагогом инструкцию.</a:t>
            </a:r>
          </a:p>
        </p:txBody>
      </p:sp>
    </p:spTree>
    <p:extLst>
      <p:ext uri="{BB962C8B-B14F-4D97-AF65-F5344CB8AC3E}">
        <p14:creationId xmlns:p14="http://schemas.microsoft.com/office/powerpoint/2010/main" val="1782558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492</Words>
  <Application>Microsoft Office PowerPoint</Application>
  <PresentationFormat>Лист A4 (210x297 мм)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Использование нейроигр в работе родительского клуба. Нейроигры и упражнения в работе с детьми 3-4 лет.</vt:lpstr>
      <vt:lpstr>Презентация PowerPoint</vt:lpstr>
      <vt:lpstr>Презентация PowerPoint</vt:lpstr>
      <vt:lpstr>Презентация PowerPoint</vt:lpstr>
      <vt:lpstr>«Переложи шарик»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Юля</cp:lastModifiedBy>
  <cp:revision>20</cp:revision>
  <dcterms:created xsi:type="dcterms:W3CDTF">2024-03-12T15:34:22Z</dcterms:created>
  <dcterms:modified xsi:type="dcterms:W3CDTF">2024-03-21T18:57:52Z</dcterms:modified>
</cp:coreProperties>
</file>