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9" autoAdjust="0"/>
  </p:normalViewPr>
  <p:slideViewPr>
    <p:cSldViewPr>
      <p:cViewPr varScale="1">
        <p:scale>
          <a:sx n="98" d="100"/>
          <a:sy n="98" d="100"/>
        </p:scale>
        <p:origin x="-3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81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D53F5F-86B0-45FF-9AD4-9D74A1BE889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799BF5-DF19-4E40-9EAE-6EB0853F8F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нейропсихологической технологии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 с детьми дошкольного возраста 3-4  года.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Т.Ю.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№21 «Ласточка» ЯМР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оз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000372"/>
            <a:ext cx="2439034" cy="17930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Познавательное развитие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«Путешествие в волшебный лес»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3 блок -упражнения</a:t>
            </a:r>
            <a:endParaRPr lang="ru-RU" dirty="0"/>
          </a:p>
        </p:txBody>
      </p:sp>
      <p:pic>
        <p:nvPicPr>
          <p:cNvPr id="5" name="Рисунок 4" descr="зан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3952880" cy="3770877"/>
          </a:xfrm>
          <a:prstGeom prst="rect">
            <a:avLst/>
          </a:prstGeom>
        </p:spPr>
      </p:pic>
      <p:pic>
        <p:nvPicPr>
          <p:cNvPr id="6" name="Рисунок 5" descr="зан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95491"/>
            <a:ext cx="2857520" cy="38100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озг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34322" y="1600200"/>
            <a:ext cx="4913356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icolock.ru/wp-content/uploads/0/0/4/0045629132fa68adf4ca4a1ff6c4d23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5918" y="4429132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дет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69" y="1124744"/>
            <a:ext cx="7416825" cy="25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нейропсихологического подхода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тан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6500"/>
            <a:ext cx="3657600" cy="3657600"/>
          </a:xfrm>
        </p:spPr>
      </p:pic>
      <p:pic>
        <p:nvPicPr>
          <p:cNvPr id="8" name="Содержимое 7" descr="тан4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646661"/>
            <a:ext cx="3657600" cy="331727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ИГРОВАЯ ТЕХГОЛОГИЯ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ЗДОРОВЬЕСБЕРЕГАЮЩАЯ ТЕХНОЛОГИЯ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НЕПОДВИЖНЫЙ РЕБЕНОК - НЕ РАЗВИВАЕТСЯ.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24" cy="497207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универсальные              профилактические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85984" y="1643050"/>
            <a:ext cx="414340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Нейропсихологические игры и упражнения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14942" y="335756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786050" y="342900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та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857760"/>
            <a:ext cx="4286206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7776864" cy="542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БЛОК РАЗВИТИЯ МОЗГА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тан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357430"/>
            <a:ext cx="3568479" cy="316945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 на напряжение- расслабление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-выработка правильного дыхания( вдох-задержка-выдох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-упражнение «растяжка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массаж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РЕГУЛЯЦИЯ ТОНУСА И БОДРСТВОВАНИЯ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УПРАЖЕНИЯ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 развития мозга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тан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643183"/>
            <a:ext cx="3657600" cy="272832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упражнения для развития тактильных и кинестетических процессов;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пражнения для развития зрительного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гнозиса-Разрезные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картинки,  «Чего не хватает?. Дорисуй предмет до целого, лабиринт, рисование двумя руками,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обводилки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формирования пространственных представления( повтори и продолжи слова и предложения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ПРИЕМ, ПЕРЕРАБОТКА И ХРАНЕНИЕ ИНФОРМАЦИИ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БЛОК РАЗВИТИЯ МОЗГА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тан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634512"/>
            <a:ext cx="3186106" cy="291081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пражнения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пражнение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программирование,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самоконтроль;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коммуникативных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ПРОГРАММИРОВАНИЕ, РЕГУЛЯЦИЯ  И КОНТРОЛЬ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Познавательное развитие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«Путешествие в волшебный лес»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857356" y="1571612"/>
            <a:ext cx="3786214" cy="4286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 блок: упражнения</a:t>
            </a:r>
            <a:endParaRPr lang="ru-RU" dirty="0"/>
          </a:p>
        </p:txBody>
      </p:sp>
      <p:pic>
        <p:nvPicPr>
          <p:cNvPr id="7" name="Содержимое 6" descr="зан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2714644" cy="3183704"/>
          </a:xfrm>
        </p:spPr>
      </p:pic>
      <p:pic>
        <p:nvPicPr>
          <p:cNvPr id="8" name="Рисунок 7" descr="зан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85992"/>
            <a:ext cx="2903508" cy="3076080"/>
          </a:xfrm>
          <a:prstGeom prst="rect">
            <a:avLst/>
          </a:prstGeom>
        </p:spPr>
      </p:pic>
      <p:pic>
        <p:nvPicPr>
          <p:cNvPr id="9" name="Рисунок 8" descr="зан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71876"/>
            <a:ext cx="2714644" cy="28712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Познавательное развитие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«Путешествие в волшебный лес»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 </a:t>
            </a:r>
            <a:r>
              <a:rPr lang="ru-RU" dirty="0" err="1" smtClean="0"/>
              <a:t>блок-упражения</a:t>
            </a:r>
            <a:endParaRPr lang="ru-RU" dirty="0"/>
          </a:p>
        </p:txBody>
      </p:sp>
      <p:pic>
        <p:nvPicPr>
          <p:cNvPr id="4" name="Рисунок 3" descr="за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903764"/>
            <a:ext cx="3000396" cy="2954236"/>
          </a:xfrm>
          <a:prstGeom prst="rect">
            <a:avLst/>
          </a:prstGeom>
        </p:spPr>
      </p:pic>
      <p:pic>
        <p:nvPicPr>
          <p:cNvPr id="5" name="Рисунок 4" descr="зан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2143116"/>
            <a:ext cx="3523106" cy="2857520"/>
          </a:xfrm>
          <a:prstGeom prst="rect">
            <a:avLst/>
          </a:prstGeom>
        </p:spPr>
      </p:pic>
      <p:pic>
        <p:nvPicPr>
          <p:cNvPr id="6" name="Рисунок 5" descr="зан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42" y="2071678"/>
            <a:ext cx="3091971" cy="2928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523</TotalTime>
  <Words>192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Использование нейропсихологической технологии в работе  с детьми дошкольного возраста 3-4  года. </vt:lpstr>
      <vt:lpstr>Эффективность нейропсихологического подхода</vt:lpstr>
      <vt:lpstr>НЕПОДВИЖНЫЙ РЕБЕНОК - НЕ РАЗВИВАЕТСЯ.</vt:lpstr>
      <vt:lpstr>Слайд 4</vt:lpstr>
      <vt:lpstr>1 БЛОК РАЗВИТИЯ МОЗГА</vt:lpstr>
      <vt:lpstr>2 Блок развития мозга</vt:lpstr>
      <vt:lpstr>3 БЛОК РАЗВИТИЯ МОЗГА</vt:lpstr>
      <vt:lpstr>Познавательное развитие «Путешествие в волшебный лес»</vt:lpstr>
      <vt:lpstr>Познавательное развитие «Путешествие в волшебный лес»</vt:lpstr>
      <vt:lpstr>Познавательное развитие «Путешествие в волшебный лес»</vt:lpstr>
      <vt:lpstr>ВЫВОД: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нейропсихологических технологий в работе  с детьми дошкольного возраста 3-4  года.</dc:title>
  <dc:creator>Татьяна</dc:creator>
  <cp:lastModifiedBy>Татьяна</cp:lastModifiedBy>
  <cp:revision>57</cp:revision>
  <dcterms:created xsi:type="dcterms:W3CDTF">2024-03-17T11:23:57Z</dcterms:created>
  <dcterms:modified xsi:type="dcterms:W3CDTF">2024-03-20T20:58:04Z</dcterms:modified>
</cp:coreProperties>
</file>