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2.userapi.com/c858320/v858320511/e2d0d/qovnTtMoa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301" y="0"/>
            <a:ext cx="7772400" cy="1470025"/>
          </a:xfrm>
        </p:spPr>
        <p:txBody>
          <a:bodyPr/>
          <a:lstStyle/>
          <a:p>
            <a:r>
              <a:rPr lang="ru-RU" dirty="0" smtClean="0"/>
              <a:t>МДОУ №21 «Ласточка»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50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0"/>
            <a:ext cx="9144000" cy="685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74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9" y="0"/>
            <a:ext cx="9190681" cy="688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747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35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721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25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70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2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882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01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303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8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93"/>
            <a:ext cx="9143999" cy="687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937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" y="0"/>
            <a:ext cx="91368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2853505" cy="276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4777" y="3429000"/>
            <a:ext cx="2934904" cy="601354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Воспитатель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Черепанова  Наталья Михайловна 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2636912"/>
            <a:ext cx="3013346" cy="3949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 «Ладони ребёнка в руки возьми и сердце своё для него распахни»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11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900igr.net/datas/okruzhajuschij-mir/Zemlja-kormilitsa/0018-018-Spasibo-za-vnim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597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68.userapi.com/c857328/v857328626/3bcfe/YmE0UlUxr0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277" y="0"/>
            <a:ext cx="6647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2388773" cy="48245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Есть такая профессия – воспитывать и учить детей.</a:t>
            </a:r>
          </a:p>
          <a:p>
            <a:pPr marL="0" indent="0">
              <a:buNone/>
            </a:pPr>
            <a:r>
              <a:rPr lang="ru-RU" dirty="0"/>
              <a:t>И выбрав её, я осознанно вступила на нелёгкую дорогу.</a:t>
            </a:r>
          </a:p>
          <a:p>
            <a:pPr marL="0" indent="0">
              <a:buNone/>
            </a:pPr>
            <a:r>
              <a:rPr lang="ru-RU" dirty="0" smtClean="0"/>
              <a:t>Нелёгкий </a:t>
            </a:r>
            <a:r>
              <a:rPr lang="ru-RU" dirty="0"/>
              <a:t>труд достался нам –</a:t>
            </a:r>
          </a:p>
          <a:p>
            <a:pPr marL="0" indent="0">
              <a:buNone/>
            </a:pPr>
            <a:r>
              <a:rPr lang="ru-RU" dirty="0"/>
              <a:t>Он много требует терпенья,</a:t>
            </a:r>
          </a:p>
          <a:p>
            <a:pPr marL="0" indent="0">
              <a:buNone/>
            </a:pPr>
            <a:r>
              <a:rPr lang="ru-RU" dirty="0"/>
              <a:t>И удивляемся подчас</a:t>
            </a:r>
          </a:p>
          <a:p>
            <a:pPr marL="0" indent="0">
              <a:buNone/>
            </a:pPr>
            <a:r>
              <a:rPr lang="ru-RU" dirty="0"/>
              <a:t>Как на всё хватает нас!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14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86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141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43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17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17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9" y="0"/>
            <a:ext cx="91564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44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72"/>
            <a:ext cx="9144000" cy="68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7182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60</Words>
  <Application>Microsoft Office PowerPoint</Application>
  <PresentationFormat>Экран (4:3)</PresentationFormat>
  <Paragraphs>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МДОУ №21 «Ласточка»</vt:lpstr>
      <vt:lpstr>Воспитатель Черепанова  Наталья Михайловна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№21 «Ласточка»</dc:title>
  <dc:creator>Administrator</dc:creator>
  <cp:lastModifiedBy>Пользователь Windows</cp:lastModifiedBy>
  <cp:revision>8</cp:revision>
  <dcterms:created xsi:type="dcterms:W3CDTF">2019-11-10T19:03:09Z</dcterms:created>
  <dcterms:modified xsi:type="dcterms:W3CDTF">2019-11-10T20:35:16Z</dcterms:modified>
</cp:coreProperties>
</file>