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8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3" r:id="rId15"/>
    <p:sldId id="275" r:id="rId16"/>
    <p:sldId id="276" r:id="rId17"/>
    <p:sldId id="278" r:id="rId18"/>
    <p:sldId id="279" r:id="rId19"/>
    <p:sldId id="280" r:id="rId20"/>
    <p:sldId id="28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94" autoAdjust="0"/>
    <p:restoredTop sz="94660"/>
  </p:normalViewPr>
  <p:slideViewPr>
    <p:cSldViewPr>
      <p:cViewPr varScale="1">
        <p:scale>
          <a:sx n="96" d="100"/>
          <a:sy n="96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F0603E40-DCC3-445E-ABCC-196F95D44794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365E9B4D-9F31-43C5-A5E1-0D2A5A2E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3E40-DCC3-445E-ABCC-196F95D44794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E9B4D-9F31-43C5-A5E1-0D2A5A2E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3E40-DCC3-445E-ABCC-196F95D44794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E9B4D-9F31-43C5-A5E1-0D2A5A2E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F0603E40-DCC3-445E-ABCC-196F95D44794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E9B4D-9F31-43C5-A5E1-0D2A5A2E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F0603E40-DCC3-445E-ABCC-196F95D44794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365E9B4D-9F31-43C5-A5E1-0D2A5A2EAD8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0603E40-DCC3-445E-ABCC-196F95D44794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65E9B4D-9F31-43C5-A5E1-0D2A5A2E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F0603E40-DCC3-445E-ABCC-196F95D44794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365E9B4D-9F31-43C5-A5E1-0D2A5A2E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3E40-DCC3-445E-ABCC-196F95D44794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E9B4D-9F31-43C5-A5E1-0D2A5A2E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0603E40-DCC3-445E-ABCC-196F95D44794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65E9B4D-9F31-43C5-A5E1-0D2A5A2E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F0603E40-DCC3-445E-ABCC-196F95D44794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365E9B4D-9F31-43C5-A5E1-0D2A5A2E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F0603E40-DCC3-445E-ABCC-196F95D44794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365E9B4D-9F31-43C5-A5E1-0D2A5A2E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F0603E40-DCC3-445E-ABCC-196F95D44794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365E9B4D-9F31-43C5-A5E1-0D2A5A2EA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937370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 smtClean="0"/>
              <a:t>Учить малышей я с детства мечтала</a:t>
            </a:r>
            <a:br>
              <a:rPr lang="ru-RU" sz="3100" b="1" dirty="0" smtClean="0"/>
            </a:br>
            <a:r>
              <a:rPr lang="ru-RU" sz="2700" b="1" dirty="0" smtClean="0"/>
              <a:t>( воспитатель </a:t>
            </a:r>
            <a:r>
              <a:rPr lang="ru-RU" sz="2700" b="1" dirty="0" err="1" smtClean="0"/>
              <a:t>д</a:t>
            </a:r>
            <a:r>
              <a:rPr lang="ru-RU" sz="2700" b="1" dirty="0" smtClean="0"/>
              <a:t>/с 21 </a:t>
            </a:r>
            <a:br>
              <a:rPr lang="ru-RU" sz="2700" b="1" dirty="0" smtClean="0"/>
            </a:br>
            <a:r>
              <a:rPr lang="ru-RU" sz="2700" b="1" dirty="0" smtClean="0"/>
              <a:t>Сидорова Анна Михайловна).</a:t>
            </a:r>
            <a:br>
              <a:rPr lang="ru-RU" sz="2700" b="1" dirty="0" smtClean="0"/>
            </a:br>
            <a:endParaRPr lang="ru-RU" sz="2700" b="1" dirty="0"/>
          </a:p>
        </p:txBody>
      </p:sp>
      <p:pic>
        <p:nvPicPr>
          <p:cNvPr id="4" name="Picture 2" descr="C:\Documents and Settings\86091\Мои документы\Мои рисунки\logo.gif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40968"/>
            <a:ext cx="2619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Documents and Settings\86091\Мои документы\Мои рисунки\IP75PCAFTYWARCA0SC40VCA3E1SDMCA3ZZNH2CAPPSKNBCAZI7ZAPCAB614J9CAMZ0BUJCA8U6ZHSCA01L1CFCA016QDQCAPAVJJWCAPJ2W6BCAQ9HCXICAG22YOMCAQNLWDECALJAHB1CAF8LVI5CAD35FJ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21088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Documents and Settings\86091\Мои документы\Мои рисунки\LogicheskieIgry12012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824" y="2863776"/>
            <a:ext cx="1357312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1208207092_index_2.jpg"/>
          <p:cNvPicPr>
            <a:picLocks noChangeAspect="1"/>
          </p:cNvPicPr>
          <p:nvPr/>
        </p:nvPicPr>
        <p:blipFill>
          <a:blip r:embed="rId7"/>
          <a:srcRect t="23909" b="23909"/>
          <a:stretch>
            <a:fillRect/>
          </a:stretch>
        </p:blipFill>
        <p:spPr>
          <a:xfrm>
            <a:off x="5796136" y="4223814"/>
            <a:ext cx="3000396" cy="2071702"/>
          </a:xfrm>
          <a:prstGeom prst="rect">
            <a:avLst/>
          </a:prstGeom>
        </p:spPr>
      </p:pic>
      <p:pic>
        <p:nvPicPr>
          <p:cNvPr id="3" name="инструментальная музыка 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100392" y="6374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4"/>
    </mc:Choice>
    <mc:Fallback xmlns="">
      <p:transition spd="slow" advTm="16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6404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5257469" cy="394310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219748"/>
            <a:ext cx="4978896" cy="3475371"/>
          </a:xfrm>
        </p:spPr>
      </p:pic>
    </p:spTree>
    <p:extLst>
      <p:ext uri="{BB962C8B-B14F-4D97-AF65-F5344CB8AC3E}">
        <p14:creationId xmlns:p14="http://schemas.microsoft.com/office/powerpoint/2010/main" val="120071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3"/>
    </mc:Choice>
    <mc:Fallback xmlns="">
      <p:transition spd="slow" advTm="819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208912" cy="648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95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32"/>
    </mc:Choice>
    <mc:Fallback xmlns="">
      <p:transition spd="slow" advTm="1473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5242"/>
            <a:ext cx="4752528" cy="356439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996952"/>
            <a:ext cx="4998706" cy="3533006"/>
          </a:xfrm>
        </p:spPr>
      </p:pic>
    </p:spTree>
    <p:extLst>
      <p:ext uri="{BB962C8B-B14F-4D97-AF65-F5344CB8AC3E}">
        <p14:creationId xmlns:p14="http://schemas.microsoft.com/office/powerpoint/2010/main" val="229354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6"/>
    </mc:Choice>
    <mc:Fallback xmlns="">
      <p:transition spd="slow" advTm="875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" y="283836"/>
            <a:ext cx="4456495" cy="322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4481006" cy="32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4609"/>
            <a:ext cx="4499992" cy="317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46174"/>
            <a:ext cx="4481006" cy="3226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87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4"/>
    </mc:Choice>
    <mc:Fallback xmlns="">
      <p:transition spd="slow" advTm="995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92696"/>
            <a:ext cx="6192688" cy="5738437"/>
          </a:xfrm>
        </p:spPr>
      </p:pic>
    </p:spTree>
    <p:extLst>
      <p:ext uri="{BB962C8B-B14F-4D97-AF65-F5344CB8AC3E}">
        <p14:creationId xmlns:p14="http://schemas.microsoft.com/office/powerpoint/2010/main" val="382910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5"/>
    </mc:Choice>
    <mc:Fallback xmlns="">
      <p:transition spd="slow" advTm="347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512501" cy="33843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696" y="2996952"/>
            <a:ext cx="3077736" cy="3861048"/>
          </a:xfrm>
        </p:spPr>
      </p:pic>
    </p:spTree>
    <p:extLst>
      <p:ext uri="{BB962C8B-B14F-4D97-AF65-F5344CB8AC3E}">
        <p14:creationId xmlns:p14="http://schemas.microsoft.com/office/powerpoint/2010/main" val="330806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3"/>
    </mc:Choice>
    <mc:Fallback xmlns="">
      <p:transition spd="slow" advTm="685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160906" cy="6120680"/>
          </a:xfrm>
        </p:spPr>
      </p:pic>
    </p:spTree>
    <p:extLst>
      <p:ext uri="{BB962C8B-B14F-4D97-AF65-F5344CB8AC3E}">
        <p14:creationId xmlns:p14="http://schemas.microsoft.com/office/powerpoint/2010/main" val="41870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0"/>
    </mc:Choice>
    <mc:Fallback xmlns="">
      <p:transition spd="slow" advTm="494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13690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73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6"/>
    </mc:Choice>
    <mc:Fallback xmlns="">
      <p:transition spd="slow" advTm="1126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В </a:t>
            </a:r>
            <a:r>
              <a:rPr lang="ru-RU" sz="2800" dirty="0"/>
              <a:t>копилку сложила немало различных</a:t>
            </a:r>
            <a:br>
              <a:rPr lang="ru-RU" sz="2800" dirty="0"/>
            </a:br>
            <a:r>
              <a:rPr lang="ru-RU" sz="2800" dirty="0"/>
              <a:t>Идей замечательных, просто </a:t>
            </a:r>
            <a:r>
              <a:rPr lang="ru-RU" sz="2800" dirty="0" smtClean="0"/>
              <a:t>отличных.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7948151" cy="500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1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6"/>
    </mc:Choice>
    <mc:Fallback xmlns="">
      <p:transition spd="slow" advTm="9026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Я </a:t>
            </a:r>
            <a:r>
              <a:rPr lang="ru-RU" sz="3100" b="1" dirty="0"/>
              <a:t>их обязательно в жизнь претворю,</a:t>
            </a:r>
            <a:br>
              <a:rPr lang="ru-RU" sz="3100" b="1" dirty="0"/>
            </a:br>
            <a:r>
              <a:rPr lang="ru-RU" sz="3100" b="1" dirty="0"/>
              <a:t>Считаю призваньем работу свою!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72798"/>
            <a:ext cx="8280920" cy="520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55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1"/>
    </mc:Choice>
    <mc:Fallback xmlns="">
      <p:transition spd="slow" advTm="830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3528" y="484756"/>
            <a:ext cx="3322736" cy="5978608"/>
          </a:xfrm>
        </p:spPr>
        <p:txBody>
          <a:bodyPr/>
          <a:lstStyle/>
          <a:p>
            <a:pPr algn="ctr"/>
            <a:endParaRPr lang="ru-RU" sz="2800" dirty="0" smtClean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11560" y="320040"/>
            <a:ext cx="8315778" cy="64213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92" y="404664"/>
            <a:ext cx="803624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561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32"/>
    </mc:Choice>
    <mc:Fallback xmlns="">
      <p:transition spd="slow" advTm="1843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/>
              <a:t>Спасибо за внимание!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6"/>
            <a:ext cx="7704856" cy="4525125"/>
          </a:xfrm>
        </p:spPr>
      </p:pic>
    </p:spTree>
    <p:extLst>
      <p:ext uri="{BB962C8B-B14F-4D97-AF65-F5344CB8AC3E}">
        <p14:creationId xmlns:p14="http://schemas.microsoft.com/office/powerpoint/2010/main" val="307481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1"/>
    </mc:Choice>
    <mc:Fallback xmlns="">
      <p:transition spd="slow" advTm="300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399547"/>
            <a:ext cx="4398640" cy="276575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1079"/>
            <a:ext cx="3240360" cy="3658760"/>
          </a:xfrm>
        </p:spPr>
      </p:pic>
    </p:spTree>
    <p:extLst>
      <p:ext uri="{BB962C8B-B14F-4D97-AF65-F5344CB8AC3E}">
        <p14:creationId xmlns:p14="http://schemas.microsoft.com/office/powerpoint/2010/main" val="272891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1"/>
    </mc:Choice>
    <mc:Fallback xmlns="">
      <p:transition spd="slow" advTm="996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3" y="711274"/>
            <a:ext cx="4447469" cy="250170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501008"/>
            <a:ext cx="3528392" cy="3100958"/>
          </a:xfrm>
        </p:spPr>
      </p:pic>
    </p:spTree>
    <p:extLst>
      <p:ext uri="{BB962C8B-B14F-4D97-AF65-F5344CB8AC3E}">
        <p14:creationId xmlns:p14="http://schemas.microsoft.com/office/powerpoint/2010/main" val="220264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1"/>
    </mc:Choice>
    <mc:Fallback xmlns="">
      <p:transition spd="slow" advTm="629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7920880" cy="5940660"/>
          </a:xfrm>
        </p:spPr>
      </p:pic>
    </p:spTree>
    <p:extLst>
      <p:ext uri="{BB962C8B-B14F-4D97-AF65-F5344CB8AC3E}">
        <p14:creationId xmlns:p14="http://schemas.microsoft.com/office/powerpoint/2010/main" val="65865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9"/>
    </mc:Choice>
    <mc:Fallback xmlns="">
      <p:transition spd="slow" advTm="534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898495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5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59"/>
    </mc:Choice>
    <mc:Fallback xmlns="">
      <p:transition spd="slow" advTm="1475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8004181" cy="511256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62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3"/>
    </mc:Choice>
    <mc:Fallback xmlns="">
      <p:transition spd="slow" advTm="611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6381328"/>
            <a:ext cx="45719" cy="6331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24944"/>
            <a:ext cx="3240360" cy="3593901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2656"/>
            <a:ext cx="2509284" cy="3017837"/>
          </a:xfrm>
        </p:spPr>
      </p:pic>
    </p:spTree>
    <p:extLst>
      <p:ext uri="{BB962C8B-B14F-4D97-AF65-F5344CB8AC3E}">
        <p14:creationId xmlns:p14="http://schemas.microsoft.com/office/powerpoint/2010/main" val="88078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8"/>
    </mc:Choice>
    <mc:Fallback xmlns="">
      <p:transition spd="slow" advTm="613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3244"/>
            <a:ext cx="4824536" cy="361840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140968"/>
            <a:ext cx="5190728" cy="3569010"/>
          </a:xfrm>
        </p:spPr>
      </p:pic>
    </p:spTree>
    <p:extLst>
      <p:ext uri="{BB962C8B-B14F-4D97-AF65-F5344CB8AC3E}">
        <p14:creationId xmlns:p14="http://schemas.microsoft.com/office/powerpoint/2010/main" val="397425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3"/>
    </mc:Choice>
    <mc:Fallback xmlns="">
      <p:transition spd="slow" advTm="9543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142</TotalTime>
  <Words>10</Words>
  <Application>Microsoft Office PowerPoint</Application>
  <PresentationFormat>Экран (4:3)</PresentationFormat>
  <Paragraphs>4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Яркая</vt:lpstr>
      <vt:lpstr>Учить малышей я с детства мечтала ( воспитатель д/с 21  Сидорова Анна Михайловна).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 копилку сложила немало различных Идей замечательных, просто отличных. </vt:lpstr>
      <vt:lpstr> Я их обязательно в жизнь претворю, Считаю призваньем работу свою! 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Мои первые шаги в профессию ( воспитатель д/с 221  Сидорова Анна Михайловна)</dc:title>
  <dc:creator>Дом</dc:creator>
  <cp:lastModifiedBy>пк</cp:lastModifiedBy>
  <cp:revision>13</cp:revision>
  <dcterms:created xsi:type="dcterms:W3CDTF">2014-01-14T08:16:11Z</dcterms:created>
  <dcterms:modified xsi:type="dcterms:W3CDTF">2019-11-11T10:11:24Z</dcterms:modified>
</cp:coreProperties>
</file>