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9" r:id="rId2"/>
    <p:sldId id="351" r:id="rId3"/>
    <p:sldId id="342" r:id="rId4"/>
    <p:sldId id="343" r:id="rId5"/>
    <p:sldId id="259" r:id="rId6"/>
    <p:sldId id="282" r:id="rId7"/>
    <p:sldId id="353" r:id="rId8"/>
    <p:sldId id="354" r:id="rId9"/>
    <p:sldId id="355" r:id="rId10"/>
    <p:sldId id="358" r:id="rId11"/>
    <p:sldId id="356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7ECFF"/>
    <a:srgbClr val="68F2B4"/>
    <a:srgbClr val="FFFF99"/>
    <a:srgbClr val="F7BBEE"/>
    <a:srgbClr val="0000FF"/>
    <a:srgbClr val="DD2FAB"/>
    <a:srgbClr val="33CC33"/>
    <a:srgbClr val="99FFCC"/>
    <a:srgbClr val="FFFFCC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304932-E309-40E8-99CF-F0234B33F07F}" v="2" dt="2024-02-05T17:42:44.745"/>
    <p1510:client id="{6F7457C3-815B-476E-B003-E32DE99F51E7}" v="36" dt="2024-02-05T18:09:14.218"/>
    <p1510:client id="{84EA526A-330C-4493-909F-1523337AC6F5}" v="3" dt="2024-02-05T17:19:30.8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" d="2"/>
          <a:sy n="1" d="2"/>
        </p:scale>
        <p:origin x="-2386" y="-79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53E53-ABFB-442F-8D97-206616445DAF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D418D-C317-48C7-A89F-69C5360637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3184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D418D-C317-48C7-A89F-69C5360637B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3456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D418D-C317-48C7-A89F-69C5360637B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3456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D418D-C317-48C7-A89F-69C5360637B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3456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D418D-C317-48C7-A89F-69C5360637B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3456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85CA-9CD2-422A-AC0E-41B997813682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2C514-E0C9-4CED-9EC8-F1C96DB59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85CA-9CD2-422A-AC0E-41B997813682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2C514-E0C9-4CED-9EC8-F1C96DB59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85CA-9CD2-422A-AC0E-41B997813682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2C514-E0C9-4CED-9EC8-F1C96DB59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85CA-9CD2-422A-AC0E-41B997813682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2C514-E0C9-4CED-9EC8-F1C96DB59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85CA-9CD2-422A-AC0E-41B997813682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2C514-E0C9-4CED-9EC8-F1C96DB59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85CA-9CD2-422A-AC0E-41B997813682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2C514-E0C9-4CED-9EC8-F1C96DB59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85CA-9CD2-422A-AC0E-41B997813682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2C514-E0C9-4CED-9EC8-F1C96DB59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85CA-9CD2-422A-AC0E-41B997813682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2C514-E0C9-4CED-9EC8-F1C96DB59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85CA-9CD2-422A-AC0E-41B997813682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2C514-E0C9-4CED-9EC8-F1C96DB59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85CA-9CD2-422A-AC0E-41B997813682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2C514-E0C9-4CED-9EC8-F1C96DB59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85CA-9CD2-422A-AC0E-41B997813682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2C514-E0C9-4CED-9EC8-F1C96DB59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185CA-9CD2-422A-AC0E-41B997813682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2C514-E0C9-4CED-9EC8-F1C96DB59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3728" y="908720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b="1" spc="300">
              <a:ln w="11430" cmpd="sng">
                <a:solidFill>
                  <a:srgbClr val="0070C0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63688" y="274638"/>
            <a:ext cx="6840760" cy="11566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9512" y="2270760"/>
            <a:ext cx="8766368" cy="2526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algn="ctr"/>
            <a:r>
              <a:rPr lang="ru-RU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РППС</a:t>
            </a:r>
          </a:p>
          <a:p>
            <a:pPr algn="ctr"/>
            <a:r>
              <a:rPr lang="ru-RU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позиции партнерства</a:t>
            </a:r>
          </a:p>
          <a:p>
            <a:pPr algn="ctr"/>
            <a:endParaRPr lang="ru-RU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800" b="1" i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800" b="1" i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 </a:t>
            </a:r>
            <a:r>
              <a:rPr lang="ru-RU" sz="20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воспитатели</a:t>
            </a:r>
          </a:p>
          <a:p>
            <a:pPr algn="r"/>
            <a:r>
              <a:rPr lang="ru-RU" sz="20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Грудинина</a:t>
            </a:r>
            <a:r>
              <a:rPr lang="ru-RU" sz="20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Е.В</a:t>
            </a:r>
          </a:p>
          <a:p>
            <a:pPr algn="r"/>
            <a:r>
              <a:rPr lang="ru-RU" sz="20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Торбина А.Я</a:t>
            </a:r>
            <a:r>
              <a:rPr lang="ru-RU" sz="20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endParaRPr lang="ru-RU" sz="2000" b="1" i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08.02.2024</a:t>
            </a:r>
            <a:endParaRPr lang="ru-RU"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1052736"/>
            <a:ext cx="3312368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88024" y="1052736"/>
            <a:ext cx="3764300" cy="257889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3" descr="F:\2023- 2024\фото для семинара\фото  2024\IMG_20240201_160333_0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791" y="876711"/>
            <a:ext cx="3788737" cy="50516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0" name="Picture 4" descr="F:\2023- 2024\фото для семинара\фото  2024\IMG_20240201_160051_9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5360" y="861471"/>
            <a:ext cx="3798746" cy="50649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«Почитай </a:t>
            </a:r>
            <a:r>
              <a:rPr lang="ru-RU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 </a:t>
            </a:r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мама» </a:t>
            </a:r>
            <a:endParaRPr lang="ru-RU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1052736"/>
            <a:ext cx="3312368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88024" y="1052736"/>
            <a:ext cx="3764300" cy="257889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 descr="Изображение выглядит как текст, рукописный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29901E81-AEA1-FAC4-EEFC-7075A17400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6081" t="-226" r="6081"/>
          <a:stretch/>
        </p:blipFill>
        <p:spPr>
          <a:xfrm>
            <a:off x="1552856" y="1309553"/>
            <a:ext cx="6044315" cy="51580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4472C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67744" y="170080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691680" y="1628800"/>
            <a:ext cx="590465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8800" b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Спасибо за внимание!</a:t>
            </a:r>
            <a:endParaRPr lang="ru-RU" sz="8800" b="1" cap="none" spc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1696818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3728" y="908720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b="1" spc="300">
              <a:ln w="11430" cmpd="sng">
                <a:solidFill>
                  <a:srgbClr val="0070C0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63688" y="274638"/>
            <a:ext cx="6840760" cy="11566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9512" y="764705"/>
            <a:ext cx="8280920" cy="4032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algn="ctr"/>
            <a:endParaRPr lang="ru-RU" sz="44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1772816"/>
            <a:ext cx="705678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60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 рядом и не над, а вместе!»</a:t>
            </a:r>
          </a:p>
          <a:p>
            <a:pPr algn="r"/>
            <a:endParaRPr lang="ru-RU" b="1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(Концепция дошкольного образования) </a:t>
            </a: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3728" y="908720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b="1" spc="300">
              <a:ln w="11430" cmpd="sng">
                <a:solidFill>
                  <a:srgbClr val="0070C0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63688" y="274638"/>
            <a:ext cx="6840760" cy="11566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9512" y="442521"/>
            <a:ext cx="8208912" cy="63869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000" b="1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53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«Ут</a:t>
            </a:r>
            <a:r>
              <a:rPr lang="ru-RU" sz="53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ренний круг»</a:t>
            </a:r>
            <a:endParaRPr lang="ru-RU" sz="53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2023- 2024\фото для семинара\Viber\IMG-fe8e45d820d99a78146bb3dcaf2a2918-V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772816"/>
            <a:ext cx="339447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F:\2023- 2024\фото для семинара\фото  2024\IMG_20240131_082652_3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772816"/>
            <a:ext cx="3399842" cy="45331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3728" y="908720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b="1" spc="300">
              <a:ln w="11430" cmpd="sng">
                <a:solidFill>
                  <a:srgbClr val="0070C0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63688" y="274638"/>
            <a:ext cx="6840760" cy="11566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9512" y="442521"/>
            <a:ext cx="8208912" cy="63869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000" b="1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«Кубик выбора»</a:t>
            </a:r>
            <a:endParaRPr lang="ru-RU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620688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i="1"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2023- 2024\фото для семинара\Viber\IMG-74d8d03333db36b132ed1730867c3ec4-V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882" y="1429147"/>
            <a:ext cx="3806888" cy="51106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F:\2023- 2024\фото для семинара\Viber\IMG-b80f95f70b13ae668563f48992c43122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2808" y="1424380"/>
            <a:ext cx="3825492" cy="51199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«Загадка дня»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1052736"/>
            <a:ext cx="3312368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88024" y="1052736"/>
            <a:ext cx="3764300" cy="257889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Изображение выглядит как текст, Детское искусство, Бумажное изделие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xmlns="" id="{6CDCC4D9-F753-BF73-8655-E44A0BBAC60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0584" y="1569988"/>
            <a:ext cx="3086100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4472C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Изображение выглядит как в помещении, стена, одежда, ребенок, начинающий ходить&#10;&#10;Автоматически созданное описание">
            <a:extLst>
              <a:ext uri="{FF2B5EF4-FFF2-40B4-BE49-F238E27FC236}">
                <a16:creationId xmlns:a16="http://schemas.microsoft.com/office/drawing/2014/main" xmlns="" id="{08027910-BE05-D019-7DA8-7F4A22C0F35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3314" y="1571078"/>
            <a:ext cx="5105786" cy="41136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4472C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«Сигнальные ладошки» </a:t>
            </a:r>
            <a:endParaRPr lang="ru-RU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1052736"/>
            <a:ext cx="3312368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88024" y="1052736"/>
            <a:ext cx="3764300" cy="257889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F:\2023- 2024\фото для семинара\фото  2024\IMG_20240126_155628_3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3652" y="1245867"/>
            <a:ext cx="7102190" cy="53150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146" name="Picture 2" descr="F:\2023- 2024\фото для семинара\фото  2024\IMG_20240131_091236_46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" y="703048"/>
            <a:ext cx="3914884" cy="5220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4644008" y="1052736"/>
            <a:ext cx="3312368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88024" y="1052736"/>
            <a:ext cx="3764300" cy="257889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 descr="F:\2023- 2024\фото для семинара\фото  2024\IMG_20240126_150657_7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8756" y="1775200"/>
            <a:ext cx="4572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F:\2023- 2024\фото для семинара\фото  2024\IMG_20240123_151418_61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5465" r="2765"/>
          <a:stretch>
            <a:fillRect/>
          </a:stretch>
        </p:blipFill>
        <p:spPr bwMode="auto">
          <a:xfrm>
            <a:off x="746760" y="1228678"/>
            <a:ext cx="7726680" cy="45247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4644008" y="1052736"/>
            <a:ext cx="3312368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379700" y="915576"/>
            <a:ext cx="3764300" cy="257889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04329"/>
          </a:xfrm>
        </p:spPr>
        <p:txBody>
          <a:bodyPr>
            <a:normAutofit fontScale="90000"/>
          </a:bodyPr>
          <a:lstStyle/>
          <a:p>
            <a:r>
              <a:rPr lang="ru-RU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«Мое настроение» </a:t>
            </a:r>
            <a:endParaRPr lang="ru-RU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1052736"/>
            <a:ext cx="3312368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88024" y="1052736"/>
            <a:ext cx="3764300" cy="257889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F:\2023- 2024\фото для семинара\фото  2024\IMG_20240201_173101_26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43911" r="10854"/>
          <a:stretch/>
        </p:blipFill>
        <p:spPr bwMode="auto">
          <a:xfrm>
            <a:off x="792925" y="1554480"/>
            <a:ext cx="7680515" cy="39669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57</Words>
  <Application>Microsoft Office PowerPoint</Application>
  <PresentationFormat>Экран (4:3)</PresentationFormat>
  <Paragraphs>30</Paragraphs>
  <Slides>12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  «Утренний круг»</vt:lpstr>
      <vt:lpstr> «Кубик выбора»</vt:lpstr>
      <vt:lpstr>«Загадка дня»</vt:lpstr>
      <vt:lpstr>«Сигнальные ладошки» </vt:lpstr>
      <vt:lpstr> </vt:lpstr>
      <vt:lpstr>Слайд 8</vt:lpstr>
      <vt:lpstr> «Мое настроение» </vt:lpstr>
      <vt:lpstr> </vt:lpstr>
      <vt:lpstr>«Почитай мне мама» 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СТАРШИЙ ВОСПИТАТЕЛЬ</cp:lastModifiedBy>
  <cp:revision>5</cp:revision>
  <dcterms:created xsi:type="dcterms:W3CDTF">2013-11-19T04:58:21Z</dcterms:created>
  <dcterms:modified xsi:type="dcterms:W3CDTF">2024-02-06T10:27:03Z</dcterms:modified>
</cp:coreProperties>
</file>