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89" r:id="rId4"/>
    <p:sldId id="257" r:id="rId5"/>
    <p:sldId id="277" r:id="rId6"/>
    <p:sldId id="292" r:id="rId7"/>
    <p:sldId id="291" r:id="rId8"/>
    <p:sldId id="278" r:id="rId9"/>
    <p:sldId id="270" r:id="rId10"/>
    <p:sldId id="281" r:id="rId11"/>
    <p:sldId id="272" r:id="rId12"/>
    <p:sldId id="287" r:id="rId13"/>
    <p:sldId id="271" r:id="rId14"/>
    <p:sldId id="288" r:id="rId15"/>
    <p:sldId id="290" r:id="rId16"/>
    <p:sldId id="275" r:id="rId17"/>
    <p:sldId id="286" r:id="rId18"/>
    <p:sldId id="276" r:id="rId19"/>
    <p:sldId id="285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4" d="100"/>
          <a:sy n="104" d="100"/>
        </p:scale>
        <p:origin x="-173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archiveps.ru/uploads/files/1406717611_9cec4f745fb1.png"/>
          <p:cNvPicPr>
            <a:picLocks noChangeAspect="1" noChangeArrowheads="1"/>
          </p:cNvPicPr>
          <p:nvPr/>
        </p:nvPicPr>
        <p:blipFill>
          <a:blip r:embed="rId2" cstate="print"/>
          <a:srcRect l="8740" t="3448" r="8697" b="4598"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00200" y="914401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914401"/>
            <a:ext cx="5682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-игры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патриотическом воспитании старших дошкольников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Ст.воспитатель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И.Ю.Дубровина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5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" y="-1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53852" y="332656"/>
            <a:ext cx="7272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командная игра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8872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57224" y="928670"/>
            <a:ext cx="655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3852" y="332656"/>
            <a:ext cx="7272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3852" y="332656"/>
            <a:ext cx="7272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участниками СВО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61" y="2348880"/>
            <a:ext cx="4291639" cy="2859975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348880"/>
            <a:ext cx="4291639" cy="2859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8200" y="914400"/>
            <a:ext cx="655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 descr="C:\Users\123\Documents\Документы сканера\В гостях у сказки2.jpg"/>
          <p:cNvPicPr/>
          <p:nvPr/>
        </p:nvPicPr>
        <p:blipFill>
          <a:blip r:embed="rId3" cstate="print"/>
          <a:srcRect l="-1761" t="31992" r="1830" b="28555"/>
          <a:stretch>
            <a:fillRect/>
          </a:stretch>
        </p:blipFill>
        <p:spPr bwMode="auto">
          <a:xfrm>
            <a:off x="1142976" y="1214422"/>
            <a:ext cx="6337312" cy="153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53852" y="548680"/>
            <a:ext cx="72728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игра «В гостях у сказки»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7" name="Picture 1" descr="C:\Users\123\Documents\Документы сканера\В гостях у сказки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620630" y="2165660"/>
            <a:ext cx="3111658" cy="4781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8200" y="914400"/>
            <a:ext cx="655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достопримечательностям города Ярославля»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84" y="2348880"/>
            <a:ext cx="4214516" cy="290725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6073"/>
            <a:ext cx="4038600" cy="30342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8200" y="914400"/>
            <a:ext cx="655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F:\Квест-технология\КВЕСТ 23 февраля 2019 Звёздочки\20190319_082300.jpg"/>
          <p:cNvPicPr/>
          <p:nvPr/>
        </p:nvPicPr>
        <p:blipFill>
          <a:blip r:embed="rId3" cstate="print"/>
          <a:srcRect l="6097" t="5235" r="12608" b="7372"/>
          <a:stretch>
            <a:fillRect/>
          </a:stretch>
        </p:blipFill>
        <p:spPr bwMode="auto">
          <a:xfrm>
            <a:off x="2483768" y="1071546"/>
            <a:ext cx="3888432" cy="421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3480" y="404664"/>
            <a:ext cx="663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схематического изображения маршрута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76" y="-214338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8200" y="914400"/>
            <a:ext cx="655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экран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00200"/>
            <a:ext cx="388843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деревне Мокеевское»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3480" y="404664"/>
            <a:ext cx="6630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помогают реализовывать следующие задачи: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3688" y="1844824"/>
            <a:ext cx="468052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endParaRPr lang="ru-RU" sz="2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3688" y="3198490"/>
            <a:ext cx="468052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endParaRPr lang="ru-RU" sz="2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65598" y="4583410"/>
            <a:ext cx="468052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endParaRPr lang="ru-RU" sz="2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61555" y="45720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наряду  с трудом и учением – один из основных видов деятельности человека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200" y="3048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61" y="550034"/>
            <a:ext cx="7794077" cy="5845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24" y="-1"/>
            <a:ext cx="9129628" cy="684722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4" descr="http://www.htpp.ru/upload/iblock/a65/a65e7ebbdd27cefa44704b6b91ff5e0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510501" cy="272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Государственный герб Росс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396844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47664" y="332656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великая страна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9" y="6626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47800" y="609601"/>
            <a:ext cx="6477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</a:p>
          <a:p>
            <a:pPr algn="ctr"/>
            <a:endParaRPr lang="ru-RU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2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68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51545" y="404816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– это люди, ее населяющие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6" name="Picture 8" descr="https://cont.ws/uploads/pic/2018/10/uvazhenie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8"/>
            <a:ext cx="3357586" cy="2391901"/>
          </a:xfrm>
          <a:prstGeom prst="rect">
            <a:avLst/>
          </a:prstGeom>
          <a:noFill/>
        </p:spPr>
      </p:pic>
      <p:pic>
        <p:nvPicPr>
          <p:cNvPr id="17417" name="Picture 9" descr="C:\Users\123\Downloads\IMG_47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786190"/>
            <a:ext cx="3346744" cy="2357454"/>
          </a:xfrm>
          <a:prstGeom prst="rect">
            <a:avLst/>
          </a:prstGeom>
          <a:noFill/>
        </p:spPr>
      </p:pic>
      <p:pic>
        <p:nvPicPr>
          <p:cNvPr id="18434" name="Picture 2" descr="https://avatars.mds.yandex.net/get-pdb/231404/eedcd222-f71a-48e8-b6a3-d559dc010d58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119172"/>
            <a:ext cx="3429024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74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8200" y="914400"/>
            <a:ext cx="6553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3852" y="332656"/>
            <a:ext cx="72728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любви к своей Родине и уважения к своему народу начинается с раннего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556792"/>
            <a:ext cx="5305425" cy="3975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патриотической культуры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57762"/>
            <a:ext cx="4100264" cy="2483406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4038600" cy="25462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историческим прошлым Родины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64476"/>
            <a:ext cx="4172272" cy="2620708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5" y="2492897"/>
            <a:ext cx="4385315" cy="25397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53852" y="332656"/>
            <a:ext cx="7272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Игра, как средство воспитания патриотизма 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любви к своей Родине у детей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978" y="1600200"/>
            <a:ext cx="340704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13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переводе с английского означает «поиск»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91" y="1600200"/>
            <a:ext cx="60158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sisadev.com/data_images/5744354a60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9200" y="45720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«Найди подарок»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126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патриотической культуры </vt:lpstr>
      <vt:lpstr>Знакомство с историческим прошлым Родины </vt:lpstr>
      <vt:lpstr>Игра, как средство воспитания патриотизма  и любви к своей Родине у детей  </vt:lpstr>
      <vt:lpstr>Квест  - quest в переводе с английского означает «поиск» </vt:lpstr>
      <vt:lpstr>Квест «Найди подарок» </vt:lpstr>
      <vt:lpstr>Квест – командная игра </vt:lpstr>
      <vt:lpstr>Встреча с участниками СВО </vt:lpstr>
      <vt:lpstr>Презентация PowerPoint</vt:lpstr>
      <vt:lpstr>«Путешествие по достопримечательностям города Ярославля» </vt:lpstr>
      <vt:lpstr>Презентация PowerPoint</vt:lpstr>
      <vt:lpstr>Волшебный экран </vt:lpstr>
      <vt:lpstr>«Путешествие по деревне Мокеевское» </vt:lpstr>
      <vt:lpstr>Презентация PowerPoint</vt:lpstr>
      <vt:lpstr>Игра наряду  с трудом и учением – один из основных видов деятельности человека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</dc:creator>
  <cp:lastModifiedBy>пк</cp:lastModifiedBy>
  <cp:revision>164</cp:revision>
  <dcterms:created xsi:type="dcterms:W3CDTF">2006-08-16T00:00:00Z</dcterms:created>
  <dcterms:modified xsi:type="dcterms:W3CDTF">2024-04-18T11:15:17Z</dcterms:modified>
</cp:coreProperties>
</file>